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notesSlides/notesSlide2.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628" r:id="rId2"/>
    <p:sldId id="625" r:id="rId3"/>
    <p:sldId id="626" r:id="rId4"/>
    <p:sldId id="623" r:id="rId5"/>
    <p:sldId id="627" r:id="rId6"/>
    <p:sldId id="624" r:id="rId7"/>
    <p:sldId id="629" r:id="rId8"/>
    <p:sldId id="630" r:id="rId9"/>
    <p:sldId id="570" r:id="rId10"/>
    <p:sldId id="573" r:id="rId11"/>
    <p:sldId id="584" r:id="rId12"/>
    <p:sldId id="637" r:id="rId13"/>
    <p:sldId id="640" r:id="rId14"/>
    <p:sldId id="641" r:id="rId15"/>
    <p:sldId id="643" r:id="rId16"/>
    <p:sldId id="644" r:id="rId17"/>
    <p:sldId id="638" r:id="rId18"/>
    <p:sldId id="645" r:id="rId19"/>
    <p:sldId id="646" r:id="rId20"/>
    <p:sldId id="647" r:id="rId21"/>
    <p:sldId id="648" r:id="rId22"/>
    <p:sldId id="649" r:id="rId23"/>
    <p:sldId id="650" r:id="rId24"/>
    <p:sldId id="651" r:id="rId25"/>
    <p:sldId id="652" r:id="rId26"/>
    <p:sldId id="639" r:id="rId27"/>
    <p:sldId id="635" r:id="rId28"/>
    <p:sldId id="633" r:id="rId29"/>
    <p:sldId id="634" r:id="rId30"/>
    <p:sldId id="636" r:id="rId31"/>
    <p:sldId id="631" r:id="rId32"/>
    <p:sldId id="632" r:id="rId33"/>
    <p:sldId id="653" r:id="rId34"/>
    <p:sldId id="654" r:id="rId35"/>
    <p:sldId id="655" r:id="rId36"/>
    <p:sldId id="656" r:id="rId37"/>
    <p:sldId id="657" r:id="rId38"/>
    <p:sldId id="658" r:id="rId39"/>
    <p:sldId id="659" r:id="rId40"/>
    <p:sldId id="660" r:id="rId41"/>
    <p:sldId id="662" r:id="rId42"/>
    <p:sldId id="663" r:id="rId43"/>
    <p:sldId id="665" r:id="rId44"/>
    <p:sldId id="661" r:id="rId45"/>
    <p:sldId id="664" r:id="rId46"/>
    <p:sldId id="666"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showGuides="1">
      <p:cViewPr varScale="1">
        <p:scale>
          <a:sx n="105" d="100"/>
          <a:sy n="105" d="100"/>
        </p:scale>
        <p:origin x="164"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5:26:15.416"/>
    </inkml:context>
    <inkml:brush xml:id="br0">
      <inkml:brushProperty name="width" value="0.05" units="cm"/>
      <inkml:brushProperty name="height" value="0.05" units="cm"/>
      <inkml:brushProperty name="color" value="#5B2D90"/>
    </inkml:brush>
  </inkml:definitions>
  <inkml:trace contextRef="#ctx0" brushRef="#br0">6679 371 24575,'-74'-44'0,"49"34"0,-1 0 0,0 2 0,-42-8 0,-85-6 0,-196-2-365,-3 21-336,321 3 643,-539 15-1895,1 26 1,-933 186-1,966-102 1279,21 48 129,440-141 754,-124 74 1,158-80-208,1 3 1,1 1-1,1 1 0,-38 44 1,-271 370 3851,252-313-2083,25-31-1114,-99 193 0,-17 124 174,-15 108-831,42 16 0,109-282-319,11 1 0,-9 479 0,38 1516-1468,53-914 1511,33-573 308,-22-288-224,11 760-605,-64-1166 797,19 620 0,33-100-64,19 330 2391,-62-756-2130,7-1 1,65 281-1,299 805-59,-258-924-138,195 370 0,-240-559-63,127 173 0,128 104 240,-284-364-22,2-2 1,3-3 0,1-2-1,3-3 1,81 48-1,644 370-155,-594-355-207,4-8 0,5-8 0,235 73-1,280 33 208,-485-149 0,278 23 0,431-42 0,-609-27 0,118 25-713,-2 24-802,163 14 1613,633-63-257,-392-28-704,0 57 933,-554-5-25,654 50-559,-222-73 514,-548-17 0,-1-8 0,186-48 0,461-165 399,-646 177 1301,304-146 1,-263 88-1560,-77 38 79,186-72-1,-188 97-219,260-101 0,-13-33 0,-335 157 0,-1-3 0,-2-1 0,-1-3 0,55-56 0,-79 69 0,-2-1 0,0-1 0,-2-1 0,-1-1 0,-2 0 0,0-2 0,-2 0 0,-1 0 0,12-41 0,-7-3 0,-3 0 0,-4-1 0,6-148 0,-30-231 0,4 298 0,9-1024-638,36 220 638,-5 173 0,4-273 0,-36 490 0,5-475 0,-5-917-867,-3 1725 838,1-199 29,-27-762 0,25 1141 0,-80-870 0,-2 396 198,-44 9 214,-105-107 50,-66 31 0,-353-367-462,555 838 0,-168-168 0,181 214 0,-4 4 0,-172-114 0,-284-128 0,456 268 0,-1134-555-869,987 511 869,-254-66 0,-256-12 0,-101 58 0,1 54 0,-321 22 0,162 13-1036,-424 3-696,791 82 1847,5 53 322,480-84-395,111-21-5190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4:56.537"/>
    </inkml:context>
    <inkml:brush xml:id="br0">
      <inkml:brushProperty name="width" value="0.05" units="cm"/>
      <inkml:brushProperty name="height" value="0.05" units="cm"/>
      <inkml:brushProperty name="color" value="#5B2D90"/>
    </inkml:brush>
  </inkml:definitions>
  <inkml:trace contextRef="#ctx0" brushRef="#br0">1 1 24575,'1002'0'0,"-808"8"0,-10 1 0,1313-8 0,-724-2 0,-751 1-682,42 6-1,-46-2-6143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7.807"/>
    </inkml:context>
    <inkml:brush xml:id="br0">
      <inkml:brushProperty name="width" value="0.05" units="cm"/>
      <inkml:brushProperty name="height" value="0.05" units="cm"/>
      <inkml:brushProperty name="color" value="#E71224"/>
    </inkml:brush>
  </inkml:definitions>
  <inkml:trace contextRef="#ctx0" brushRef="#br0">1 99 24575,'2'-1'0,"0"0"0,0 0 0,0 0 0,0 0 0,0 0 0,0 0 0,0-1 0,3-2 0,12-7 0,14 1 0,0 2 0,0 1 0,58-4 0,-22 2 0,90-4 0,-75 9 0,-45-2 0,-31 4 0,1 1 0,0-1 0,0 2 0,13-1 0,-17 1 0,-1 0 0,1 1 0,0 0 0,-1-1 0,0 1 0,1 0 0,-1 0 0,1 0 0,-1 0 0,0 1 0,0-1 0,0 1 0,0-1 0,0 1 0,0 0 0,0 0 0,2 2 0,3 7 0,-1-1 0,0 1 0,0 1 0,-1-1 0,0 1 0,-1 0 0,-1 0 0,0 0 0,0 0 0,-1 0 0,-1 1 0,0-1 0,-1 1 0,0-1 0,-1 1 0,-3 15 0,-1 14 0,1 0 0,3 75 0,0 17 0,-7-66 0,3-39 0,0 36 0,4-8 0,-10 72 0,9-107 0,1 40 0,0 4 0,1-65 0,0 0 0,0 0 0,0 0 0,0 0 0,0 0 0,0 0 0,-1 0 0,1 0 0,0 0 0,0 0 0,-1 0 0,1-1 0,-1 1 0,1 0 0,-1 0 0,1 0 0,-1 0 0,0-1 0,1 1 0,-3 1 0,3-2 0,-1 0 0,0 0 0,0 1 0,1-1 0,-1 0 0,0 0 0,0 0 0,0 0 0,1-1 0,-1 1 0,0 0 0,0 0 0,1 0 0,-1-1 0,0 1 0,0 0 0,1-1 0,-1 1 0,0 0 0,0-2 0,-6-3 0,-1-1 0,2 0 0,-11-13 0,8 9 0,-31-30 0,-88-91 0,105 102-273,1-1 0,1 0 0,2-2 0,-20-45 0,22 41-6553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8.844"/>
    </inkml:context>
    <inkml:brush xml:id="br0">
      <inkml:brushProperty name="width" value="0.05" units="cm"/>
      <inkml:brushProperty name="height" value="0.05" units="cm"/>
      <inkml:brushProperty name="color" value="#E71224"/>
    </inkml:brush>
  </inkml:definitions>
  <inkml:trace contextRef="#ctx0" brushRef="#br0">2 172 24575,'-1'-24'0,"1"16"0,-1 0 0,1-1 0,1 1 0,-1 0 0,3-11 0,-2 17 0,-1 0 0,1 0 0,0 0 0,0 1 0,0-1 0,0 0 0,0 0 0,0 1 0,0-1 0,0 1 0,1-1 0,-1 1 0,1-1 0,-1 1 0,1 0 0,0 0 0,-1 0 0,1 0 0,0 0 0,0 0 0,0 0 0,-1 0 0,1 1 0,0-1 0,0 1 0,3-1 0,9 0 0,-1 0 0,24 3 0,-28-1 0,1 0 0,0-1 0,-1 0 0,1-1 0,0 0 0,-1 0 0,14-5 0,-19 5-124,0-2 0,0 1 0,0 0 0,-1-1 0,1 0 0,0 0-1,-1 0 1,0 0 0,0-1 0,5-6 0,-2 1-6702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9.541"/>
    </inkml:context>
    <inkml:brush xml:id="br0">
      <inkml:brushProperty name="width" value="0.05" units="cm"/>
      <inkml:brushProperty name="height" value="0.05" units="cm"/>
      <inkml:brushProperty name="color" value="#E71224"/>
    </inkml:brush>
  </inkml:definitions>
  <inkml:trace contextRef="#ctx0" brushRef="#br0">68 0 24575,'-3'0'0,"-4"0"0,0 3 0,1 4 0,-2 0 0,1 5 0,1 4 0,2 4 0,-1-1 0,0-1 0,1-1 0,1 1 0,1-2 0,2-2-8191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0.042"/>
    </inkml:context>
    <inkml:brush xml:id="br0">
      <inkml:brushProperty name="width" value="0.05" units="cm"/>
      <inkml:brushProperty name="height" value="0.05" units="cm"/>
      <inkml:brushProperty name="color" value="#E71224"/>
    </inkml:brush>
  </inkml:definitions>
  <inkml:trace contextRef="#ctx0" brushRef="#br0">1 18 24575,'0'3'0,"6"0"0,7-2 0,5-2 0,5-3 0,1-2 0,-1 1 0,-1 1 0,-1 1 0,-5 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0.574"/>
    </inkml:context>
    <inkml:brush xml:id="br0">
      <inkml:brushProperty name="width" value="0.05" units="cm"/>
      <inkml:brushProperty name="height" value="0.05" units="cm"/>
      <inkml:brushProperty name="color" value="#E71224"/>
    </inkml:brush>
  </inkml:definitions>
  <inkml:trace contextRef="#ctx0" brushRef="#br0">0 0 24575,'0'3'0,"0"4"0,0 6 0,0 7 0,0 2 0,0 4 0,0 0 0,0-1 0,0-3 0,0-1 0,0-2 0,0-5-8191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1.678"/>
    </inkml:context>
    <inkml:brush xml:id="br0">
      <inkml:brushProperty name="width" value="0.05" units="cm"/>
      <inkml:brushProperty name="height" value="0.05" units="cm"/>
      <inkml:brushProperty name="color" value="#E71224"/>
    </inkml:brush>
  </inkml:definitions>
  <inkml:trace contextRef="#ctx0" brushRef="#br0">0 98 24575,'1'-3'0,"0"0"0,1 0 0,-1 0 0,1 0 0,0 0 0,0 1 0,0-1 0,0 0 0,0 1 0,0 0 0,1-1 0,2-1 0,1-1 0,0-1 0,1 1 0,0 1 0,0-1 0,1 1 0,13-6 0,4-2 0,-22 10 0,0 1 0,0-1 0,0 1 0,0 0 0,0 0 0,0 1 0,0-1 0,0 1 0,0-1 0,0 1 0,0 0 0,0 0 0,6 1 0,-8-1 0,0 1 0,0-1 0,1 1 0,-1-1 0,0 1 0,0-1 0,0 1 0,0 0 0,0-1 0,0 1 0,-1 0 0,1 0 0,0 0 0,0 0 0,0 0 0,-1 0 0,1 0 0,-1 0 0,1 0 0,-1 0 0,1 0 0,-1 0 0,1 0 0,-1 0 0,0 1 0,0-1 0,1 0 0,-1 0 0,0 0 0,0 1 0,0-1 0,0 0 0,-1 0 0,1 0 0,0 1 0,0-1 0,-2 2 0,-1 9 0,-2 1 0,1-1 0,-2 0 0,0-1 0,-13 21 0,-11 21 0,27-47-136,-1-1-1,0 1 1,0-1-1,0 0 1,-1 0-1,1-1 1,-1 1-1,0-1 0,-9 6 1,5-5-6690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2.055"/>
    </inkml:context>
    <inkml:brush xml:id="br0">
      <inkml:brushProperty name="width" value="0.05" units="cm"/>
      <inkml:brushProperty name="height" value="0.05" units="cm"/>
      <inkml:brushProperty name="color" value="#E71224"/>
    </inkml:brush>
  </inkml:definitions>
  <inkml:trace contextRef="#ctx0" brushRef="#br0">0 33 24575,'3'0'0,"4"-3"0,3-1 0,4 1 0,4 0 0,5 1 0,2-2 0,-1-1 0,-2 1 0,-1 1 0,-4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3.147"/>
    </inkml:context>
    <inkml:brush xml:id="br0">
      <inkml:brushProperty name="width" value="0.05" units="cm"/>
      <inkml:brushProperty name="height" value="0.05" units="cm"/>
      <inkml:brushProperty name="color" value="#E71224"/>
    </inkml:brush>
  </inkml:definitions>
  <inkml:trace contextRef="#ctx0" brushRef="#br0">19 0 24575,'-7'103'0,"0"-23"0,3 416 88,5-302-1541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4.694"/>
    </inkml:context>
    <inkml:brush xml:id="br0">
      <inkml:brushProperty name="width" value="0.05" units="cm"/>
      <inkml:brushProperty name="height" value="0.05" units="cm"/>
      <inkml:brushProperty name="color" value="#E71224"/>
    </inkml:brush>
  </inkml:definitions>
  <inkml:trace contextRef="#ctx0" brushRef="#br0">1 84 24575,'18'-7'0,"1"1"0,1 0 0,-1 1 0,36-3 0,-36 5 0,149-15 0,-58 7 0,-64 2 0,-37 7 0,0-1 0,0 1 0,0 1 0,0 0 0,0 0 0,0 1 0,0 0 0,17 3 0,-22-1 0,0 1 0,0-1 0,0 1 0,0 1 0,0-1 0,-1 0 0,1 1 0,-1 0 0,0 0 0,0 0 0,-1 0 0,1 0 0,1 5 0,9 11 0,-9-15 0,-1 1 0,-1-1 0,1 1 0,-1-1 0,0 1 0,0 0 0,0 0 0,-1 0 0,0 0 0,1 6 0,-1 11 0,-2 31 0,0-20 0,2 132 0,-4 110 0,-5-171 0,-1 71 0,10-123 0,-2 76 0,1-128 0,0 0 0,0 0 0,0 1 0,0-1 0,0 0 0,-1 0 0,1 0 0,0 0 0,-1 0 0,1 1 0,-1-1 0,1 0 0,-1 0 0,0 0 0,1 0 0,-1 0 0,0 0 0,0-1 0,-1 3 0,1-3 0,0 0 0,0 1 0,0-1 0,0 0 0,0 0 0,0 0 0,0 0 0,0 0 0,1 0 0,-1 0 0,0 0 0,0 0 0,0 0 0,0 0 0,0 0 0,0-1 0,0 1 0,0-1 0,-1 1 0,-5-5 0,-1 0 0,1 1 0,0-2 0,-9-8 0,8 7 0,-114-91-1365,74 60-5461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5.336"/>
    </inkml:context>
    <inkml:brush xml:id="br0">
      <inkml:brushProperty name="width" value="0.05" units="cm"/>
      <inkml:brushProperty name="height" value="0.05" units="cm"/>
      <inkml:brushProperty name="color" value="#E71224"/>
    </inkml:brush>
  </inkml:definitions>
  <inkml:trace contextRef="#ctx0" brushRef="#br0">0 18 24575,'6'-3'0,"7"-1"0,11 1 0,6 0 0,1 1 0,-2 0 0,-5 2-8191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5:12.769"/>
    </inkml:context>
    <inkml:brush xml:id="br0">
      <inkml:brushProperty name="width" value="0.05" units="cm"/>
      <inkml:brushProperty name="height" value="0.05" units="cm"/>
      <inkml:brushProperty name="color" value="#5B2D90"/>
    </inkml:brush>
  </inkml:definitions>
  <inkml:trace contextRef="#ctx0" brushRef="#br0">1 103 24575,'87'7'0,"-16"-1"0,636 0 0,-406-8 0,21 3 0,354-2 0,-543-8 0,204-39 0,-219 28 0,303-21 0,31 39 0,-225 4 0,1719-2 0,-1917 2 0,-1 1 0,0 1 0,0 2 0,35 11 0,23 6 0,-12-10 0,139 6 0,78-19 0,-164-1 0,-28 0 0,333 7 0,-309-2 0,67 6 0,-122-3 0,77 0 0,-78-7 0,0 3 0,84 15 0,-103-11 0,84 1 0,50-11 0,-161 2 0,94-9-1365,-91 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5.926"/>
    </inkml:context>
    <inkml:brush xml:id="br0">
      <inkml:brushProperty name="width" value="0.05" units="cm"/>
      <inkml:brushProperty name="height" value="0.05" units="cm"/>
      <inkml:brushProperty name="color" value="#E71224"/>
    </inkml:brush>
  </inkml:definitions>
  <inkml:trace contextRef="#ctx0" brushRef="#br0">1 51 24575,'2'0'0,"8"0"0,10 0 0,10-6 0,12-2 0,4 1 0,3 1 0,-1 2 0,-6 2 0,-5 0 0,-7-1 0,-8-1 0,-3 0 0,-3 2 0,-4 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6.691"/>
    </inkml:context>
    <inkml:brush xml:id="br0">
      <inkml:brushProperty name="width" value="0.05" units="cm"/>
      <inkml:brushProperty name="height" value="0.05" units="cm"/>
      <inkml:brushProperty name="color" value="#E71224"/>
    </inkml:brush>
  </inkml:definitions>
  <inkml:trace contextRef="#ctx0" brushRef="#br0">35 0 24575,'0'468'0,"-1"-449"0,-1-1 0,-1 1 0,-9 31 0,7-29 0,-6 42 0,11-56 171,2-11 0,2-11-1878,0-6-5119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7.209"/>
    </inkml:context>
    <inkml:brush xml:id="br0">
      <inkml:brushProperty name="width" value="0.05" units="cm"/>
      <inkml:brushProperty name="height" value="0.05" units="cm"/>
      <inkml:brushProperty name="color" value="#E71224"/>
    </inkml:brush>
  </inkml:definitions>
  <inkml:trace contextRef="#ctx0" brushRef="#br0">1 29 24575,'0'-3'0,"3"-1"0,3-3 0,4 1 0,1-3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19.010"/>
    </inkml:context>
    <inkml:brush xml:id="br0">
      <inkml:brushProperty name="width" value="0.05" units="cm"/>
      <inkml:brushProperty name="height" value="0.05" units="cm"/>
      <inkml:brushProperty name="color" value="#E71224"/>
    </inkml:brush>
  </inkml:definitions>
  <inkml:trace contextRef="#ctx0" brushRef="#br0">2 2 24575,'0'61'0,"-1"21"0,12 97 0,-9-134 0,-2-33 0,1 0 0,0 0 0,1 0 0,2 12 0,-2-20 0,0 0 0,0-1 0,0 1 0,1-1 0,-1 1 0,1-1 0,0 0 0,0 0 0,0 0 0,0 0 0,0-1 0,1 1 0,-1-1 0,1 0 0,0 0 0,-1 0 0,1 0 0,0-1 0,0 1 0,6 0 0,1 1 0,1-1 0,-1 0 0,1 0 0,-1-1 0,1-1 0,14 0 0,-22-1 0,1 0 0,-1 0 0,1 0 0,-1-1 0,0 0 0,0 0 0,1 0 0,-1 0 0,-1 0 0,1-1 0,0 0 0,0 1 0,-1-2 0,0 1 0,1 0 0,-1-1 0,-1 1 0,1-1 0,0 0 0,2-5 0,5-10 0,-1-1 0,-1 0 0,7-23 0,-3 7 0,1 3 0,-2-1 0,-1 0 0,7-42 0,-11 38 0,-2 11 0,2-41 0,-7 67 0,-1 4 0,-4 14 0,-5 24 0,4 10 0,2-1 0,2 95 0,4-96 0,0-36-97,0 0-1,1-1 1,1 1-1,0 0 1,1 0-1,0-1 1,1 0-1,0 0 1,1 0-1,0-1 1,1 0-1,0 0 0,16 18 1,-13-20-6729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0.427"/>
    </inkml:context>
    <inkml:brush xml:id="br0">
      <inkml:brushProperty name="width" value="0.05" units="cm"/>
      <inkml:brushProperty name="height" value="0.05" units="cm"/>
      <inkml:brushProperty name="color" value="#E71224"/>
    </inkml:brush>
  </inkml:definitions>
  <inkml:trace contextRef="#ctx0" brushRef="#br0">0 6 24575,'437'0'0,"-435"0"17,-2 0-41,0 1-1,0-1 0,1 0 1,-1 0-1,0 0 0,0 0 1,0 0-1,1 0 0,-1 0 1,0 0-1,0 0 0,1 0 1,-1 0-1,0 0 0,0 0 0,1 0 1,-1 0-1,0 0 0,0 0 1,1 0-1,-1 0 0,0 0 1,0 0-1,0 0 0,1 0 1,-1 0-1,0-1 0,0 1 1,0 0-1,1 0 0,-1 0 0,0 0 1,0-1-1,0 1 0,0 0 1,1 0-1,-1 0 0,0 0 1,0-1-1,0 1 0,0 0 1,0 0-1,0-1 0,0 1 1,0 0-1,0 0 0,0-1 0,0 1 1,1 0-1,-1 0 0,-1-1 1,1 1-1,0 0 0,0 0 1,0-1-1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1.374"/>
    </inkml:context>
    <inkml:brush xml:id="br0">
      <inkml:brushProperty name="width" value="0.05" units="cm"/>
      <inkml:brushProperty name="height" value="0.05" units="cm"/>
      <inkml:brushProperty name="color" value="#E71224"/>
    </inkml:brush>
  </inkml:definitions>
  <inkml:trace contextRef="#ctx0" brushRef="#br0">53 0 24575,'-10'21'0,"2"1"0,1-1 0,0 1 0,2 0 0,0 1 0,-2 32 0,3 142 0,5-148 0,-1 42 0,2 73 0,-2-159 0,0 1 0,1-1 0,0 0 0,0 0 0,1 0 0,-1 0 0,1 0 0,0 0 0,0 0 0,1-1 0,-1 1 0,1-1 0,0 0 0,0 1 0,1-1 0,6 6 0,-7-8 0,1 1 0,-1-1 0,1 0 0,0 0 0,0-1 0,-1 1 0,1-1 0,0 0 0,0 0 0,0 0 0,1 0 0,-1-1 0,0 1 0,0-1 0,0 0 0,0 0 0,0-1 0,0 0 0,1 1 0,-1-1 0,6-3 0,1 0 57,0 0 0,0-1 0,0-1 0,-1 0 0,16-11 0,-21 13-200,0 0 1,1-1 0,-2 0 0,1 0-1,-1 0 1,1 0 0,-1-1 0,-1 1 0,1-1-1,-1 0 1,3-8 0,-2-2-6684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1.875"/>
    </inkml:context>
    <inkml:brush xml:id="br0">
      <inkml:brushProperty name="width" value="0.05" units="cm"/>
      <inkml:brushProperty name="height" value="0.05" units="cm"/>
      <inkml:brushProperty name="color" value="#E71224"/>
    </inkml:brush>
  </inkml:definitions>
  <inkml:trace contextRef="#ctx0" brushRef="#br0">0 0 24575,'3'0'0,"7"0"0,4 0 0,6 0 0,2 0 0,-3 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2.582"/>
    </inkml:context>
    <inkml:brush xml:id="br0">
      <inkml:brushProperty name="width" value="0.05" units="cm"/>
      <inkml:brushProperty name="height" value="0.05" units="cm"/>
      <inkml:brushProperty name="color" value="#E71224"/>
    </inkml:brush>
  </inkml:definitions>
  <inkml:trace contextRef="#ctx0" brushRef="#br0">18 1 24575,'1'107'0,"-2"115"0,-8-148 0,5-51 0,-1 40 0,6 3-1365,-1-52-5461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6.662"/>
    </inkml:context>
    <inkml:brush xml:id="br0">
      <inkml:brushProperty name="width" value="0.05" units="cm"/>
      <inkml:brushProperty name="height" value="0.05" units="cm"/>
      <inkml:brushProperty name="color" value="#E71224"/>
    </inkml:brush>
  </inkml:definitions>
  <inkml:trace contextRef="#ctx0" brushRef="#br0">170 1 24575,'-1'6'0,"0"0"0,0 0 0,-1 0 0,0 0 0,0 0 0,-1-1 0,1 1 0,-1-1 0,-5 8 0,-8 15 0,-6 27 0,1 1 0,4 2 0,1-1 0,3 2 0,-9 107 0,6 185 0,15-321 0,1 28 0,0-53 0,1 1 0,0-1 0,0 0 0,0 0 0,1 1 0,-1-1 0,1 0 0,4 6 0,-5-9 0,1 0 0,0 0 0,0 1 0,0-1 0,1-1 0,-1 1 0,0 0 0,1-1 0,-1 1 0,1-1 0,0 1 0,-1-1 0,1 0 0,0 0 0,0-1 0,0 1 0,0 0 0,-1-1 0,1 0 0,0 0 0,0 0 0,5 0 0,0-1 0,0 0 0,0 0 0,0 0 0,0-1 0,-1 0 0,1-1 0,8-3 0,-1-3 0,-1 0 0,0 0 0,0-1 0,22-21 0,45-54 0,-67 69 0,8-9-1365,-6 4-5461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7.696"/>
    </inkml:context>
    <inkml:brush xml:id="br0">
      <inkml:brushProperty name="width" value="0.05" units="cm"/>
      <inkml:brushProperty name="height" value="0.05" units="cm"/>
      <inkml:brushProperty name="color" value="#E71224"/>
    </inkml:brush>
  </inkml:definitions>
  <inkml:trace contextRef="#ctx0" brushRef="#br0">420 13 24575,'-66'-7'0,"52"5"0,0 0 0,-1 0 0,-25 2 0,36 1 0,-1 0 0,0 0 0,0 0 0,0 0 0,0 1 0,1 0 0,-1 0 0,1 0 0,0 0 0,-1 1 0,1-1 0,0 1 0,0 1 0,1-1 0,-5 4 0,2 0 0,0-1 0,0 1 0,1 1 0,0-1 0,0 1 0,-6 15 0,10-20 0,0-1 0,0 0 0,0 1 0,1-1 0,-1 1 0,1-1 0,0 1 0,0-1 0,0 1 0,0-1 0,0 0 0,0 1 0,1-1 0,-1 1 0,1-1 0,-1 1 0,1-1 0,0 0 0,0 0 0,0 1 0,1-1 0,-1 0 0,0 0 0,1 0 0,-1 0 0,1 0 0,0 0 0,0-1 0,3 4 0,6 2 0,1 0 0,-1-1 0,1 0 0,18 5 0,-19-7 0,0 0 0,0 1 0,0 1 0,0 0 0,17 13 0,-22-15 0,0 1 0,0 1 0,-1-1 0,0 1 0,0-1 0,6 11 0,-10-14 0,-1 0 0,1 0 0,0 0 0,0 0 0,-1 0 0,0 0 0,1 0 0,-1 0 0,0 0 0,0 0 0,0 0 0,0 1 0,0-1 0,-1 0 0,1 0 0,0 0 0,-1 0 0,0 0 0,1 0 0,-1 0 0,0-1 0,0 1 0,0 0 0,0 0 0,-1-1 0,1 1 0,0 0 0,-4 2 0,-2 3 0,-1 0 0,0-1 0,-1 1 0,0-2 0,0 1 0,-19 7 0,5-3 0,-42 11 0,46-17 0,1-1 0,-1 0 0,0-2 0,0 0 0,0-1 0,-36-4 0,38-2-1365,6-2-5461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8:07.428"/>
    </inkml:context>
    <inkml:brush xml:id="br0">
      <inkml:brushProperty name="width" value="0.05" units="cm"/>
      <inkml:brushProperty name="height" value="0.05" units="cm"/>
      <inkml:brushProperty name="color" value="#5B2D90"/>
    </inkml:brush>
  </inkml:definitions>
  <inkml:trace contextRef="#ctx0" brushRef="#br0">0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8.324"/>
    </inkml:context>
    <inkml:brush xml:id="br0">
      <inkml:brushProperty name="width" value="0.05" units="cm"/>
      <inkml:brushProperty name="height" value="0.05" units="cm"/>
      <inkml:brushProperty name="color" value="#E71224"/>
    </inkml:brush>
  </inkml:definitions>
  <inkml:trace contextRef="#ctx0" brushRef="#br0">1 1 24575,'2'0'0,"5"6"0,3 7 0,4 14 0,1 10 0,4 7 0,3 3 0,-1 4 0,-1-1 0,-3-3 0,-2-7 0,-1-10 0,-3-18 0,0-18 0,-2-7-8191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9.268"/>
    </inkml:context>
    <inkml:brush xml:id="br0">
      <inkml:brushProperty name="width" value="0.05" units="cm"/>
      <inkml:brushProperty name="height" value="0.05" units="cm"/>
      <inkml:brushProperty name="color" value="#E71224"/>
    </inkml:brush>
  </inkml:definitions>
  <inkml:trace contextRef="#ctx0" brushRef="#br0">142 73 24575,'1'-1'0,"-1"0"0,0 0 0,1 0 0,-1 0 0,1 0 0,-1 0 0,1 0 0,0 0 0,-1 0 0,1 0 0,0 0 0,0 0 0,0 0 0,0 1 0,-1-1 0,1 0 0,0 1 0,0-1 0,3-1 0,20-9 0,1 3 0,1 1 0,0 1 0,0 1 0,34-2 0,109 1 0,-128 6 0,39-2 0,-16 0 0,109 11 0,-171-9 0,0 0 0,-1 0 0,1 0 0,0 0 0,0 1 0,0-1 0,-1 0 0,1 1 0,0 0 0,-1-1 0,1 1 0,-1 0 0,1 0 0,-1 0 0,1 0 0,-1 0 0,1 0 0,-1 0 0,0 1 0,0-1 0,0 0 0,2 4 0,-3-3 0,1 0 0,-1-1 0,0 1 0,-1 0 0,1 0 0,0 0 0,-1 0 0,1 0 0,-1 0 0,1-1 0,-1 1 0,0 0 0,1 0 0,-1-1 0,0 1 0,-1 0 0,1-1 0,0 1 0,0-1 0,-3 3 0,-6 6 0,0 0 0,-1 0 0,0-1 0,-1 0 0,0-1 0,0-1 0,-1 0 0,0 0 0,0-1 0,-19 5 0,-18 4 0,-79 12 0,-128 11 0,58-9 0,195-28 0,-18 2 0,-1 1 0,-28 10 0,51-14 0,-1 0 0,1 0 0,-1 0 0,1 0 0,-1 0 0,1 0 0,0 1 0,-1-1 0,1 0 0,-1 0 0,1 0 0,-1 1 0,1-1 0,0 0 0,-1 0 0,1 1 0,0-1 0,-1 0 0,1 1 0,0-1 0,-1 0 0,1 1 0,0-1 0,0 0 0,-1 1 0,1-1 0,0 1 0,0-1 0,0 1 0,13 4 0,20-1 0,-1-2 0,62-3 0,67-16 0,111-26 0,-264 42 104,-6 1-168,-1 0 0,1 0 0,-1 0 0,1 0 1,-1 0-1,1-1 0,-1 1 0,1 0 0,-1-1 0,1 1 0,-1-1 0,1 0 1,-1 1-1,0-1 0,1 0 0,-1 0 0,0 0 0,0 0 0,0 0 1,0 0-1,0 0 0,2-2 0,-6-6-6762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29.773"/>
    </inkml:context>
    <inkml:brush xml:id="br0">
      <inkml:brushProperty name="width" value="0.05" units="cm"/>
      <inkml:brushProperty name="height" value="0.05" units="cm"/>
      <inkml:brushProperty name="color" value="#E71224"/>
    </inkml:brush>
  </inkml:definitions>
  <inkml:trace contextRef="#ctx0" brushRef="#br0">386 1 24575,'7'199'0,"0"-1"0,-23 218 35,3-287-122,-37 156-1,-45 65-369,65-263 334,-78 163 0,100-236-52,1 0 0,-2 0 0,0 0 1,0-1-1,-2-1 0,-11 13 0,10-15-5949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33.492"/>
    </inkml:context>
    <inkml:brush xml:id="br0">
      <inkml:brushProperty name="width" value="0.05" units="cm"/>
      <inkml:brushProperty name="height" value="0.05" units="cm"/>
      <inkml:brushProperty name="color" value="#E71224"/>
    </inkml:brush>
  </inkml:definitions>
  <inkml:trace contextRef="#ctx0" brushRef="#br0">943 37 24575,'-3'-1'0,"0"0"0,0 0 0,0 0 0,0 0 0,1 0 0,-1-1 0,0 1 0,-4-4 0,-6-3 0,6 5 0,1 0 0,0 1 0,-1 0 0,1 1 0,-1-1 0,0 1 0,1 1 0,-1-1 0,0 1 0,0 0 0,0 1 0,1-1 0,-1 1 0,0 1 0,1-1 0,-1 1 0,1 0 0,0 1 0,-1 0 0,1 0 0,0 0 0,1 0 0,-1 1 0,-6 5 0,0 1 0,0 1 0,1 0 0,0 1 0,1 0 0,0 1 0,0 0 0,2 0 0,0 1 0,-8 18 0,-51 132 0,8 3 0,-41 187 0,89-320 0,-1-1 0,-2 0 0,-31 55 0,33-67 0,-5 7 0,-1-1 0,-1 0 0,-2-2 0,0 0 0,-2-1 0,-1-2 0,0 0 0,-30 19 0,53-40 15,-1 0 0,1 0 0,-1 0 0,1 0-1,-1 0 1,1 0 0,-1-1 0,0 1 0,1 0 0,-1-1-1,0 0 1,1 1 0,-1-1 0,0 0 0,0 0 0,0 0 0,1 0-1,-1 0 1,0 0 0,0 0 0,1-1 0,-4 0 0,2-1-137,1 1 0,-1-1 0,1 0 0,0 0 0,0 0 0,0 0 0,0 0 0,0-1 0,1 1 1,-1 0-1,1-1 0,-1 1 0,-1-4 0,-10-26-6704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34.164"/>
    </inkml:context>
    <inkml:brush xml:id="br0">
      <inkml:brushProperty name="width" value="0.05" units="cm"/>
      <inkml:brushProperty name="height" value="0.05" units="cm"/>
      <inkml:brushProperty name="color" value="#E71224"/>
    </inkml:brush>
  </inkml:definitions>
  <inkml:trace contextRef="#ctx0" brushRef="#br0">1 69 24575,'135'1'0,"147"-3"0,-257 0 0,0-1 0,0-2 0,0 0 0,0-2 0,33-13 0,-40 14 114,-1 0 0,36-6 0,-47 11-246,0 1 1,0-1 0,0 1-1,0 0 1,0 1 0,0-1 0,0 1-1,0 1 1,0-1 0,0 1 0,-1 0-1,11 5 1,3 4-6695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35.678"/>
    </inkml:context>
    <inkml:brush xml:id="br0">
      <inkml:brushProperty name="width" value="0.05" units="cm"/>
      <inkml:brushProperty name="height" value="0.05" units="cm"/>
      <inkml:brushProperty name="color" value="#E71224"/>
    </inkml:brush>
  </inkml:definitions>
  <inkml:trace contextRef="#ctx0" brushRef="#br0">86 1 24575,'-1'0'0,"-1"0"0,1 1 0,-1-1 0,1 1 0,-1-1 0,1 1 0,0 0 0,-1 0 0,1 0 0,0 0 0,-1 0 0,1 0 0,0 0 0,0 0 0,0 0 0,0 0 0,-2 3 0,-15 26 0,15-24 0,-3 7 0,0 0 0,0 0 0,1 1 0,1 0 0,0 0 0,1 0 0,1 0 0,0 0 0,1 1 0,0-1 0,2 18 0,-1-24 0,0-2 0,0 1 0,1-1 0,-1 0 0,1 0 0,0 0 0,3 8 0,-3-13 0,-1 1 0,1-1 0,0 0 0,0 1 0,-1-1 0,1 0 0,0 0 0,0 0 0,1 0 0,-1 0 0,0 0 0,0 0 0,0 0 0,1 0 0,-1 0 0,0-1 0,1 1 0,-1 0 0,1-1 0,-1 1 0,0-1 0,1 0 0,0 1 0,-1-1 0,1 0 0,-1 0 0,1 0 0,-1 0 0,1 0 0,-1 0 0,2-1 0,5-1 0,0 0 0,0 0 0,0-1 0,-1 1 0,1-2 0,-1 1 0,0-1 0,0-1 0,8-5 0,57-51 0,-68 57 0,28-26 0,71-69 0,-96 91 0,17-15 0,-24 23 0,0 0 0,1 0 0,-1 0 0,0 0 0,0 0 0,0-1 0,1 1 0,-1 0 0,0 0 0,0 0 0,0 0 0,1 0 0,-1 0 0,0 0 0,0 0 0,1 0 0,-1 0 0,0 0 0,0 0 0,1 0 0,-1 0 0,0 0 0,0 0 0,1 0 0,-1 0 0,0 0 0,0 0 0,0 1 0,1-1 0,-1 0 0,0 0 0,0 0 0,0 0 0,1 0 0,-1 1 0,1 16 0,-12 243-1365,11-243-5461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37.553"/>
    </inkml:context>
    <inkml:brush xml:id="br0">
      <inkml:brushProperty name="width" value="0.05" units="cm"/>
      <inkml:brushProperty name="height" value="0.05" units="cm"/>
      <inkml:brushProperty name="color" value="#E71224"/>
    </inkml:brush>
  </inkml:definitions>
  <inkml:trace contextRef="#ctx0" brushRef="#br0">86 139 24575,'-1'0'0,"-1"0"0,1 1 0,-1-1 0,1 0 0,-1 1 0,1 0 0,-1-1 0,1 1 0,0 0 0,0 0 0,-1 0 0,1 0 0,0 0 0,0 0 0,0 0 0,0 0 0,0 1 0,0-1 0,0 0 0,-1 3 0,-15 31 0,13-25 0,-3 7 0,0 0 0,1 0 0,1 0 0,0 1 0,-2 30 0,10-65 0,1-1 0,1 1 0,0 0 0,13-23 0,3-16 0,-13 34 0,19-41 0,-24 56 0,1 0 0,1 1 0,-1-1 0,1 1 0,0 0 0,1 0 0,-1 1 0,1-1 0,10-5 0,-9 5 0,-4 4 0,-1 0 0,1 1 0,0-1 0,-1 0 0,1 1 0,0 0 0,0 0 0,5-2 0,-7 3 0,-1 0 0,1 0 0,-1 0 0,1 0 0,-1 0 0,1 0 0,-1 0 0,1 1 0,-1-1 0,1 0 0,-1 0 0,0 0 0,1 1 0,-1-1 0,1 0 0,-1 1 0,0-1 0,1 0 0,-1 1 0,0-1 0,1 0 0,-1 1 0,1 0 0,4 19 0,-3 165 0,-5-88 0,3-76 179,-1-12-488,1 0 0,0 0 1,1 0-1,3 15 0,-1-13-6517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38.838"/>
    </inkml:context>
    <inkml:brush xml:id="br0">
      <inkml:brushProperty name="width" value="0.05" units="cm"/>
      <inkml:brushProperty name="height" value="0.05" units="cm"/>
      <inkml:brushProperty name="color" value="#E71224"/>
    </inkml:brush>
  </inkml:definitions>
  <inkml:trace contextRef="#ctx0" brushRef="#br0">203 1 24575,'-7'0'0,"0"0"0,0 0 0,0 0 0,0 1 0,0 1 0,0-1 0,0 1 0,0 0 0,0 0 0,1 1 0,-1 0 0,1 0 0,-1 1 0,1-1 0,0 1 0,1 1 0,-1-1 0,-7 9 0,6-6 0,1 0 0,-1 1 0,1 0 0,0 0 0,1 1 0,0-1 0,1 1 0,-1 0 0,2 1 0,-1-1 0,1 1 0,1-1 0,0 1 0,0 0 0,1 0 0,0 16 0,0-22 0,1 1 0,0-1 0,0 1 0,0-1 0,1 0 0,0 1 0,0-1 0,0 0 0,2 6 0,-2-8 0,0-1 0,1 1 0,-1-1 0,0 1 0,1-1 0,-1 1 0,1-1 0,-1 0 0,1 0 0,0 0 0,-1 0 0,1 0 0,0 0 0,0 0 0,0-1 0,0 1 0,0-1 0,-1 1 0,1-1 0,0 0 0,0 0 0,0 0 0,2 0 0,2 0 0,0-1 0,-1 0 0,1 0 0,-1 0 0,1-1 0,-1 0 0,1 0 0,-1 0 0,0-1 0,6-4 0,27-10 0,-6 8-1365,-17 6-5461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4:16.860"/>
    </inkml:context>
    <inkml:brush xml:id="br0">
      <inkml:brushProperty name="width" value="0.05" units="cm"/>
      <inkml:brushProperty name="height" value="0.05" units="cm"/>
      <inkml:brushProperty name="color" value="#E71224"/>
    </inkml:brush>
  </inkml:definitions>
  <inkml:trace contextRef="#ctx0" brushRef="#br0">1 172 24575,'30'-32'0,"47"-37"0,-66 60 0,1 0 0,1 1 0,-1 0 0,1 1 0,1 0 0,-1 1 0,27-7 0,-37 12 0,1 0 0,-1 1 0,0-1 0,0 1 0,0 0 0,1 0 0,-1 0 0,0 0 0,0 1 0,1-1 0,-1 1 0,0 0 0,0 0 0,0 0 0,0 0 0,0 1 0,0-1 0,-1 1 0,1 0 0,0-1 0,-1 1 0,5 4 0,1 3 0,-1 1 0,0-1 0,-1 1 0,11 21 0,-12-21 0,1 1 0,0-1 0,0-1 0,10 11 0,-14-17 0,1-1 0,-1 0 0,1 0 0,0-1 0,0 1 0,0 0 0,0-1 0,0 0 0,0 0 0,0 0 0,0 0 0,1 0 0,-1-1 0,0 1 0,0-1 0,1 0 0,-1 0 0,0 0 0,1 0 0,-1-1 0,0 1 0,0-1 0,0 0 0,6-2 0,7-3 0,0-1 0,-1-1 0,24-16 0,-16 10 0,21-13 0,-24 14 0,0 1 0,32-14 0,-51 25 0,0 1 0,1 0 0,-1-1 0,0 1 0,1 0 0,-1 0 0,0 0 0,0 0 0,1 0 0,-1 0 0,0 1 0,1-1 0,-1 0 0,0 1 0,0-1 0,0 0 0,1 1 0,-1 0 0,0-1 0,0 1 0,0 0 0,0-1 0,0 1 0,0 0 0,0 0 0,0 0 0,1 2 0,3 4 0,0 0 0,0 0 0,4 11 0,3 3 0,-9-18 0,0 1 0,0-1 0,0 0 0,0 0 0,0 0 0,1-1 0,-1 1 0,1-1 0,0 1 0,0-1 0,0-1 0,0 1 0,0 0 0,0-1 0,1 0 0,-1 0 0,0 0 0,1-1 0,-1 1 0,0-1 0,1 0 0,-1 0 0,1-1 0,-1 1 0,5-2 0,10-3 0,-1 0 0,0-2 0,0 0 0,24-13 0,-26 12 0,-14 7 0,1-1 0,-1 1 0,1 0 0,-1 1 0,0-1 0,1 0 0,-1 1 0,1-1 0,0 1 0,-1 0 0,1 0 0,-1 0 0,1 0 0,-1 0 0,1 1 0,0-1 0,-1 1 0,1 0 0,-1-1 0,0 1 0,1 0 0,2 2 0,2 2 0,0 0 0,-1 1 0,0 0 0,0 0 0,8 10 0,21 22 0,-32-36 0,0 0 0,0 0 0,0 0 0,0 0 0,0 0 0,0-1 0,0 0 0,1 1 0,-1-1 0,0 0 0,7 1 0,-6-2 0,0 0 0,0 0 0,1 0 0,-1-1 0,0 0 0,0 1 0,0-1 0,0-1 0,0 1 0,0-1 0,0 1 0,-1-1 0,1 0 0,6-5 0,3-3 0,-1 0 0,18-20 0,13-12 0,-40 40 0,3-3 0,0 0 0,0 1 0,1 0 0,-1 0 0,1 1 0,8-4 0,-13 7 0,0-1 0,-1 1 0,1 0 0,0 0 0,0 0 0,-1 0 0,1 0 0,0 0 0,-1 0 0,1 0 0,0 1 0,-1-1 0,1 1 0,0-1 0,-1 1 0,1 0 0,-1 0 0,1-1 0,-1 1 0,1 0 0,-1 0 0,0 1 0,1-1 0,-1 0 0,0 0 0,0 0 0,0 1 0,0-1 0,0 1 0,0-1 0,0 1 0,0 2 0,18 40 0,-17-36 0,1 0 0,0-1 0,0 1 0,1-1 0,0 0 0,0 0 0,1 0 0,0 0 0,8 8 0,-10-13 0,-1 0 0,1-1 0,0 1 0,0-1 0,0 0 0,0 0 0,0 0 0,0 0 0,0 0 0,0 0 0,1-1 0,-1 0 0,0 0 0,0 0 0,0 0 0,1 0 0,-1 0 0,0-1 0,0 0 0,0 1 0,6-3 0,6-3 0,0 0 0,-1-1 0,15-10 0,-19 12 0,62-44 0,-40 26 0,-30 22 0,-1-1 0,0 1 0,1 0 0,0 0 0,-1 0 0,1 0 0,0 0 0,-1 1 0,1-1 0,0 0 0,0 1 0,-1 0 0,1-1 0,0 1 0,0 0 0,0 0 0,0 0 0,0 0 0,0 0 0,-1 0 0,1 0 0,0 1 0,0-1 0,0 1 0,0-1 0,-1 1 0,1 0 0,0 0 0,-1 0 0,1 0 0,-1 0 0,1 0 0,-1 0 0,1 0 0,-1 1 0,0-1 0,1 1 0,0 1 0,4 6 0,0 1 0,-1 0 0,0 1 0,0-1 0,3 15 0,3 4 0,-11-28 0,1 1 0,-1-1 0,1 0 0,0 1 0,0-1 0,-1 0 0,1 0 0,0 1 0,0-1 0,0 0 0,0 0 0,0 0 0,1 0 0,-1-1 0,0 1 0,0 0 0,1 0 0,-1-1 0,0 1 0,1-1 0,-1 1 0,1-1 0,-1 1 0,0-1 0,1 0 0,-1 0 0,1 0 0,-1 0 0,1 0 0,-1 0 0,1 0 0,-1 0 0,1 0 0,-1-1 0,1 1 0,-1-1 0,0 1 0,1-1 0,1-1 0,6-2 0,-1-2 0,1 1 0,-1-1 0,13-12 0,-16 14 0,47-48 0,-34 32 0,23-18 0,-34 32 0,0 1 0,0 0 0,1 0 0,0 1 0,0 0 0,0 0 0,11-3 0,-17 7 0,0-1 0,0 1 0,0-1 0,0 1 0,0-1 0,0 1 0,0 0 0,0 0 0,0 0 0,0 1 0,0-1 0,0 0 0,0 1 0,0-1 0,0 1 0,0 0 0,0-1 0,0 1 0,0 0 0,-1 0 0,1 0 0,0 0 0,-1 1 0,1-1 0,-1 0 0,1 1 0,-1-1 0,1 1 0,-1 0 0,0-1 0,0 1 0,0 0 0,0 0 0,1 2 0,2 7 0,0 1 0,0 0 0,-2 0 0,4 22 0,0 1 0,-6-33 0,1 0 0,0 0 0,-1 0 0,1-1 0,0 1 0,0 0 0,0 0 0,0-1 0,0 1 0,0-1 0,0 1 0,1-1 0,-1 1 0,1-1 0,-1 0 0,1 0 0,-1 0 0,1 0 0,2 2 0,-1-2 0,1 0 0,-1 0 0,0-1 0,0 1 0,1-1 0,-1 0 0,0 1 0,1-1 0,-1-1 0,5 0 0,4-1 0,-2-1 0,1 0 0,0 0 0,0-2 0,16-8 0,-8 1 0,1-1 0,18-17 0,5-3 0,-41 32 0,0-1 0,0 1 0,-1 0 0,1 0 0,0 0 0,0 0 0,0 0 0,0 0 0,0 0 0,0 1 0,1-1 0,-1 1 0,0 0 0,0-1 0,0 1 0,1 0 0,-1 0 0,0 0 0,0 1 0,0-1 0,0 0 0,4 2 0,-3 0 0,-1-1 0,1 1 0,-1 0 0,0 0 0,0 0 0,0 0 0,0 0 0,0 0 0,0 1 0,0-1 0,-1 1 0,1-1 0,-1 1 0,0 0 0,0-1 0,1 5 0,-1-3 0,0-1 0,1 0 0,-1 1 0,1-1 0,-1 0 0,1 0 0,0 0 0,0 0 0,3 4 0,-3-7 0,-1 1 0,0 0 0,0 0 0,1-1 0,-1 1 0,0-1 0,1 1 0,-1-1 0,1 0 0,-1 1 0,1-1 0,-1 0 0,0 0 0,1 0 0,-1 0 0,1 0 0,-1-1 0,1 1 0,-1 0 0,0 0 0,1-1 0,-1 1 0,0-1 0,1 0 0,-1 1 0,2-2 0,15-8 0,0-1 0,-1-1 0,29-25 0,8-6 0,-53 42 0,1-1 0,0 1 0,0 0 0,0-1 0,1 1 0,-1 0 0,0 0 0,0 0 0,1 1 0,-1-1 0,0 1 0,1-1 0,-1 1 0,0 0 0,1-1 0,-1 1 0,1 1 0,-1-1 0,5 1 0,-4 0 0,0 1 0,0-1 0,0 1 0,-1 0 0,1 0 0,0 0 0,-1 0 0,1 0 0,-1 1 0,0-1 0,0 1 0,0 0 0,3 5 0,5 9 0,-5-9 0,0 0 0,0 0 0,0 0 0,1-1 0,13 13 0,-17-18 0,0-1 0,0 1 0,1-1 0,-1 1 0,1-1 0,-1 0 0,1 0 0,-1 0 0,1-1 0,0 1 0,-1 0 0,1-1 0,0 0 0,-1 0 0,1 1 0,0-2 0,0 1 0,-1 0 0,1 0 0,0-1 0,0 0 0,-1 1 0,1-1 0,-1 0 0,4-2 0,18-9 0,-1-1 0,0-2 0,22-18 0,25-15 0,-68 46 0,0 1 0,0-1 0,0 1 0,1 0 0,-1 0 0,0 0 0,1 0 0,-1 0 0,0 0 0,1 1 0,-1-1 0,1 1 0,-1 0 0,1-1 0,0 1 0,-1 0 0,1 1 0,-1-1 0,1 0 0,-1 1 0,1-1 0,-1 1 0,0 0 0,1 0 0,-1 0 0,0 0 0,1 0 0,-1 1 0,0-1 0,0 1 0,0-1 0,0 1 0,-1 0 0,1 0 0,0 0 0,-1 0 0,1 0 0,-1 0 0,2 2 0,35 67 0,-37-70 0,0 0 0,0 0 0,0 0 0,0 0 0,1 0 0,-1 0 0,0 0 0,0 0 0,1 0 0,-1-1 0,1 1 0,-1-1 0,1 1 0,-1-1 0,1 0 0,-1 1 0,1-1 0,-1 0 0,1 0 0,-1 0 0,1 0 0,-1 0 0,1 0 0,-1-1 0,1 1 0,-1 0 0,1-1 0,-1 1 0,1-1 0,-1 0 0,0 1 0,3-2 0,5-4 0,0 1 0,0-1 0,13-12 0,-14 11 0,7-5 0,-8 6 0,-1 0 0,1 1 0,0 0 0,0 0 0,15-6 0,-21 11 0,1-1 0,0 0 0,0 1 0,0 0 0,0-1 0,0 1 0,0 0 0,0 0 0,1 0 0,-1 0 0,0 0 0,0 1 0,0-1 0,0 1 0,-1-1 0,1 1 0,0 0 0,0 0 0,0-1 0,0 1 0,-1 1 0,1-1 0,0 0 0,-1 0 0,1 1 0,-1-1 0,1 0 0,-1 1 0,2 3 0,0-1 0,0 0 0,-1 0 0,0 1 0,0-1 0,0 1 0,1 7 0,-2-8 0,0 0 0,1 0 0,-1 0 0,1 0 0,0 0 0,5 7 0,-6-10 0,0 1 0,0-1 0,1 0 0,-1 0 0,0 0 0,1 0 0,-1-1 0,1 1 0,-1 0 0,1 0 0,0-1 0,-1 1 0,1-1 0,-1 0 0,1 1 0,0-1 0,-1 0 0,1 0 0,0 0 0,-1 0 0,1 0 0,3-1 0,10-3 0,0-1 0,0 0 0,0-1 0,-1-1 0,0 0 0,0-1 0,15-11 0,10-5 0,-27 17 0,-3 1 0,1 1 0,0 0 0,0 0 0,16-4 0,-24 8 0,0 1 0,0-1 0,1 1 0,-1-1 0,0 1 0,1 0 0,-1 0 0,0 0 0,1 0 0,-1 1 0,0-1 0,0 0 0,1 1 0,-1 0 0,0 0 0,0-1 0,0 1 0,0 0 0,0 1 0,0-1 0,0 0 0,0 1 0,0-1 0,-1 1 0,1-1 0,0 1 0,1 2 0,18 29-1365,-12-17-5461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6:44.410"/>
    </inkml:context>
    <inkml:brush xml:id="br0">
      <inkml:brushProperty name="width" value="0.05" units="cm"/>
      <inkml:brushProperty name="height" value="0.05" units="cm"/>
      <inkml:brushProperty name="color" value="#E71224"/>
    </inkml:brush>
  </inkml:definitions>
  <inkml:trace contextRef="#ctx0" brushRef="#br0">0 1591 24575,'130'1'0,"127"-2"0,0-22 0,187-65 0,255-34 0,-649 115 0,0-2 0,0-3 0,-1-1 0,-1-3 0,62-28 0,220-130 0,-271 141 0,262-169 0,-149 91 0,-141 93 0,-1-3 0,0 0 0,-2-2 0,-1-1 0,0-1 0,32-41 0,5-10 0,130-120 0,-133 138 0,80-71 0,-62 59-1365,-69 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8:35.284"/>
    </inkml:context>
    <inkml:brush xml:id="br0">
      <inkml:brushProperty name="width" value="0.05" units="cm"/>
      <inkml:brushProperty name="height" value="0.05" units="cm"/>
      <inkml:brushProperty name="color" value="#5B2D90"/>
    </inkml:brush>
  </inkml:definitions>
  <inkml:trace contextRef="#ctx0" brushRef="#br0">0 0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6:45.617"/>
    </inkml:context>
    <inkml:brush xml:id="br0">
      <inkml:brushProperty name="width" value="0.05" units="cm"/>
      <inkml:brushProperty name="height" value="0.05" units="cm"/>
      <inkml:brushProperty name="color" value="#E71224"/>
    </inkml:brush>
  </inkml:definitions>
  <inkml:trace contextRef="#ctx0" brushRef="#br0">427 1 24575,'-15'1'0,"1"1"0,0 1 0,-1 1 0,1 0 0,0 0 0,-19 11 0,11-6 0,-36 17 0,-95 58 0,145-79 0,-33 21 0,39-24 0,0-1 0,0 1 0,0 0 0,0 0 0,0 0 0,0 0 0,0 0 0,1 1 0,-1-1 0,1 0 0,-1 1 0,1-1 0,-1 5 0,2-5 0,0-1 0,0 1 0,0 0 0,0-1 0,1 1 0,-1 0 0,0-1 0,1 1 0,-1-1 0,1 1 0,0-1 0,0 1 0,-1-1 0,1 0 0,0 1 0,0-1 0,0 0 0,1 0 0,-1 1 0,0-1 0,0 0 0,1 0 0,-1 0 0,0 0 0,1-1 0,1 2 0,6 3 0,0-1 0,18 6 0,45 12 272,58 22-1909,-103-32-5189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6:48.430"/>
    </inkml:context>
    <inkml:brush xml:id="br0">
      <inkml:brushProperty name="width" value="0.05" units="cm"/>
      <inkml:brushProperty name="height" value="0.05" units="cm"/>
      <inkml:brushProperty name="color" value="#E71224"/>
    </inkml:brush>
  </inkml:definitions>
  <inkml:trace contextRef="#ctx0" brushRef="#br0">0 0 24575,'1'9'0,"0"0"0,1 0 0,0 0 0,1-1 0,0 1 0,0-1 0,0 1 0,1-1 0,7 11 0,-4-8 0,-2 0 0,1 0 0,-1 1 0,5 19 0,94 332 0,-77-276 0,-3-16 0,39 85 0,-44-119 0,1 0 0,2-2 0,46 58 0,12 2 0,-4 3 0,85 146 0,170 283 0,-310-499 0,1-1 0,1-2 0,1 0 0,1-1 0,1-2 0,1 0 0,2-2 0,-1-1 0,2-1 0,1-2 0,0-1 0,0-1 0,46 12 0,41 12 0,216 99 0,-231-87 0,132 44 0,-188-82 0,1-1 0,0-3 0,90 4 0,-14-2 0,69 9 0,154 22 0,-236-21 0,122 6 0,-53-11 0,77 2 0,-205-14 0,1 2 0,64 15 0,-50-8 0,13 1 0,0-5 0,100-1 0,-175-7 52,-4 0-113,1 1-1,0-1 0,-1 0 1,1 0-1,-1 0 1,1 0-1,-1 0 0,1-1 1,-1 1-1,1 0 0,-1-1 1,1 1-1,-1-1 1,0 0-1,1 1 0,-1-1 1,0 0-1,1 0 0,-1 1 1,0-1-1,0 0 1,1-2-1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6:49.086"/>
    </inkml:context>
    <inkml:brush xml:id="br0">
      <inkml:brushProperty name="width" value="0.05" units="cm"/>
      <inkml:brushProperty name="height" value="0.05" units="cm"/>
      <inkml:brushProperty name="color" value="#E71224"/>
    </inkml:brush>
  </inkml:definitions>
  <inkml:trace contextRef="#ctx0" brushRef="#br0">1 0 24575,'0'2'0,"1"-1"0,0 1 0,-1-1 0,1 1 0,0-1 0,0 0 0,0 1 0,0-1 0,0 0 0,1 0 0,-1 0 0,0 0 0,3 2 0,0 0 0,26 21 0,0-2 0,50 26 0,-48-30 0,-1 1 0,54 45 0,-80-60 0,0 1 0,-1 0 0,1 0 0,-1 0 0,0 0 0,0 1 0,-1 0 0,0 0 0,4 7 0,-6-10 0,-1 0 0,1 0 0,0 0 0,-1 0 0,0 0 0,1 0 0,-1 1 0,-1-1 0,1 0 0,0 0 0,-1 0 0,1 0 0,-1 0 0,0 0 0,0 0 0,0 0 0,0 0 0,-1-1 0,1 1 0,-1 0 0,0-1 0,-2 4 0,-3 2 0,0-1 0,0 0 0,-1 0 0,0-1 0,0 0 0,0 0 0,-1-1 0,0 0 0,0 0 0,-18 6 0,12-7 0,0 0 0,0 0 0,-1-2 0,1 0 0,-1 0 0,-21-2 0,27 0-273,1 1 0,0 0 0,0 0 0,-14 4 0,12-2-6553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26.716"/>
    </inkml:context>
    <inkml:brush xml:id="br0">
      <inkml:brushProperty name="width" value="0.05" units="cm"/>
      <inkml:brushProperty name="height" value="0.05" units="cm"/>
      <inkml:brushProperty name="color" value="#004F8B"/>
    </inkml:brush>
  </inkml:definitions>
  <inkml:trace contextRef="#ctx0" brushRef="#br0">0 0 24575,'0'0'-8191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27.335"/>
    </inkml:context>
    <inkml:brush xml:id="br0">
      <inkml:brushProperty name="width" value="0.05" units="cm"/>
      <inkml:brushProperty name="height" value="0.05" units="cm"/>
      <inkml:brushProperty name="color" value="#004F8B"/>
    </inkml:brush>
  </inkml:definitions>
  <inkml:trace contextRef="#ctx0" brushRef="#br0">0 0 24575,'0'0'-8191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27.799"/>
    </inkml:context>
    <inkml:brush xml:id="br0">
      <inkml:brushProperty name="width" value="0.05" units="cm"/>
      <inkml:brushProperty name="height" value="0.05" units="cm"/>
      <inkml:brushProperty name="color" value="#004F8B"/>
    </inkml:brush>
  </inkml:definitions>
  <inkml:trace contextRef="#ctx0" brushRef="#br0">1 4 24575,'0'-3'0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31.595"/>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37.739"/>
    </inkml:context>
    <inkml:brush xml:id="br0">
      <inkml:brushProperty name="width" value="0.05" units="cm"/>
      <inkml:brushProperty name="height" value="0.05" units="cm"/>
      <inkml:brushProperty name="color" value="#004F8B"/>
    </inkml:brush>
  </inkml:definitions>
  <inkml:trace contextRef="#ctx0" brushRef="#br0">29 37 24575,'0'3'0,"3"0"0,1-2 0,0-5 0,-1-4 0,-1-4 0,-1 3 0,-3 3 0,-4 3 0,-5 1 0,1 5 0,1 4 0,3 4 0,4 0 0,7-2 0,1-5 0,0-7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40.784"/>
    </inkml:context>
    <inkml:brush xml:id="br0">
      <inkml:brushProperty name="width" value="0.05" units="cm"/>
      <inkml:brushProperty name="height" value="0.05" units="cm"/>
      <inkml:brushProperty name="color" value="#004F8B"/>
    </inkml:brush>
  </inkml:definitions>
  <inkml:trace contextRef="#ctx0" brushRef="#br0">36 1 24575,'-14'36'0,"14"-35"0,-1 1 0,1 0 0,0-1 0,0 1 0,0 0 0,0-1 0,0 1 0,0 0 0,0 0 0,0-1 0,1 1 0,-1-1 0,0 1 0,1 0 0,0-1 0,-1 1 0,2 1 0,-2-2 0,1-1 0,-1 0 0,0 0 0,1 0 0,-1 1 0,0-1 0,1 0 0,-1 0 0,0 0 0,1 0 0,-1 0 0,0 1 0,1-1 0,-1 0 0,0 0 0,1 0 0,-1 0 0,0 0 0,1 0 0,-1 0 0,0 0 0,1 0 0,-1-1 0,1 1 0,-1 0 0,0 0 0,1 0 0,-1 0 0,14-14 0,-13 12 0,0 1 0,0-1 0,0 1 0,-1-1 0,1 1 0,0-1 0,-1 1 0,0-1 0,1 0 0,-1 1 0,0-1 0,0 0 0,0 1 0,0-1 0,0 0 0,0 1 0,0-1 0,-1 0 0,0-2 0,0 3 0,1 0 0,0 0 0,-1 0 0,1 0 0,-1 0 0,0 0 0,1 0 0,-1 0 0,0 1 0,0-1 0,1 0 0,-1 0 0,0 1 0,0-1 0,0 1 0,0-1 0,0 1 0,0-1 0,0 1 0,0-1 0,0 1 0,0 0 0,0 0 0,0-1 0,0 1 0,0 0 0,0 0 0,0 0 0,0 0 0,0 0 0,0 1 0,-2-1 0,2 1 12,-1-1-1,1 1 0,0 0 1,-1 0-1,1-1 1,0 1-1,-1 0 0,1 0 1,0 1-1,0-1 0,0 0 1,0 0-1,0 0 1,0 1-1,0-1 0,0 1 1,0-1-1,1 1 0,-1-1 1,1 1-1,-1-1 1,1 1-1,-1-1 0,1 1 1,0-1-1,0 1 0,0 0 1,0-1-1,0 4 1,0-4-63,0 1 1,0-1 0,0 0 0,0 1 0,0-1-1,1 1 1,-1-1 0,0 1 0,1-1 0,-1 0-1,1 1 1,-1-1 0,1 0 0,0 0 0,0 1-1,-1-1 1,1 0 0,0 0 0,0 0 0,0 0 0,0 0-1,0 0 1,0 0 0,1 0 0,-1 0 0,0-1-1,0 1 1,1 0 0,-1-1 0,0 1 0,1-1-1,-1 1 1,3-1 0,5-1-6776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44.180"/>
    </inkml:context>
    <inkml:brush xml:id="br0">
      <inkml:brushProperty name="width" value="0.05" units="cm"/>
      <inkml:brushProperty name="height" value="0.05" units="cm"/>
      <inkml:brushProperty name="color" value="#004F8B"/>
    </inkml:brush>
  </inkml:definitions>
  <inkml:trace contextRef="#ctx0" brushRef="#br0">54 29 24575,'-1'3'0,"-1"-1"0,0 1 0,1 0 0,-1 0 0,1 0 0,0 0 0,0 0 0,0 0 0,0 0 0,0 0 0,1 0 0,0 1 0,-1-1 0,1 4 0,0-4 0,0-1 0,0 0 0,1 0 0,-1 0 0,0 0 0,1 1 0,-1-1 0,1 0 0,-1 0 0,1 0 0,0 0 0,0 0 0,0 0 0,0 0 0,1 0 0,-1-1 0,0 1 0,1 0 0,-1-1 0,1 1 0,2 1 0,-4-3 0,0 1 0,1-1 0,-1 0 0,1 1 0,-1-1 0,0 0 0,1 1 0,-1-1 0,1 0 0,-1 0 0,1 0 0,-1 1 0,1-1 0,-1 0 0,0 0 0,1 0 0,-1 0 0,1 0 0,-1 0 0,1 0 0,-1 0 0,1 0 0,-1 0 0,1 0 0,-1 0 0,1 0 0,-1 0 0,1-1 0,-1 1 0,1 0 0,-1 0 0,1-1 0,-1 1 0,0 0 0,1 0 0,-1-1 0,1 1 0,-1 0 0,0-1 0,1 1 0,-1-1 0,0 1 0,0 0 0,1-1 0,-1 1 0,0-1 0,0 1 0,0-1 0,1 1 0,-1-1 0,0 1 0,0-1 0,0 1 0,0-1 0,0 1 0,0-1 0,-4-27 0,4 28 0,0-1 0,0 1 0,1 0 0,-1-1 0,0 1 0,0 0 0,0-1 0,0 1 0,0 0 0,0-1 0,0 1 0,1 0 0,-1 0 0,0-1 0,0 1 0,0 0 0,1-1 0,-1 1 0,0 0 0,0 0 0,1 0 0,-1-1 0,0 1 0,1 0 0,-1 0 0,0 0 0,1 0 0,-1 0 0,0-1 0,1 1 0,-1 0 0,0 0 0,1 0 0,-1 0 0,1 0 0,18-3 0,-8 1 0,-10 2 0,0 0 0,0 0 0,0-1 0,0 1 0,-1-1 0,1 1 0,0 0 0,0-1 0,-1 0 0,1 1 0,0-1 0,-1 1 0,1-1 0,0 0 0,-1 1 0,1-2 0,-1 2 0,0-1 0,1 1 0,-1 0 0,0-1 0,0 1 0,-1 0 0,1-1 0,0 1 0,0 0 0,0-1 0,0 1 0,0 0 0,0-1 0,0 1 0,0 0 0,-1-1 0,1 1 0,0 0 0,0 0 0,0-1 0,-1 1 0,1 0 0,0 0 0,0-1 0,-1 1 0,1 0 0,0 0 0,-1 0 0,-1-2 0,0 1 0,0 0 0,0 0 0,0 1 0,0-1 0,0 0 0,-1 1 0,1-1 0,0 1 0,0 0 0,-3 0 0,3 0 0,0 0 0,1 0 0,-1 0 0,0-1 0,1 1 0,-1 0 0,0-1 0,1 1 0,-1-1 0,1 1 0,-1-1 0,1 0 0,-1 0 0,1 1 0,0-1 0,-1 0 0,1 0 0,0 0 0,0-1 0,0 1 0,0 0 0,-1 0 0,2-1 0,-1 1 0,0-1 0,-1-1 0,1 1 0,0 0 0,0 0 0,0 1 0,-1-1 0,1 0 0,-1 1 0,1-1 0,-1 1 0,1-1 0,-1 1 0,0 0 0,0 0 0,0-1 0,-3 0 0,4 2 0,0-1 0,0 1 0,0 0 0,0-1 0,0 1 0,0 0 0,0 0 0,0 0 0,0 0 0,0 0 0,-1 0 0,1 0 0,0 1 0,0-1 0,0 0 0,0 1 0,0-1 0,0 0 0,1 1 0,-1-1 0,0 1 0,0-1 0,0 1 0,0 0 0,0-1 0,1 1 0,-1 0 0,0 0 0,1 0 0,-2 1 0,1-1 0,1 0 0,0 0 0,0-1 0,0 1 0,-1 0 0,1 0 0,0 0 0,0 0 0,0 0 0,0-1 0,1 1 0,-1 0 0,0 0 0,0 0 0,0 0 0,1-1 0,-1 1 0,0 0 0,1 0 0,-1 0 0,0-1 0,1 1 0,-1 0 0,1-1 0,0 1 0,-1 0 0,1-1 0,-1 1 0,1-1 0,0 1 0,0-1 0,-1 1 0,1-1 0,0 1 0,0-1 0,-1 0 0,1 0 0,1 1 0,3 1 0,-1-1 0,1 0 0,-1 1 0,1-2 0,-1 1 0,1 0 0,-1-1 0,1 0 0,0 0 0,-1 0 0,1-1 0,-1 0 0,1 0 0,-1 0 0,1 0 0,-1 0 0,1-1 0,-1 0 0,7-4 0,-12 5 0,0 0 0,-1 0 0,1 0 0,0 0 0,-1 0 0,1 0 0,-1 0 0,1 1 0,-1-1 0,1 1 0,-1-1 0,0 1 0,1 0 0,-1-1 0,-3 1 0,3 1 0,-1 0 0,1 0 0,-1 0 0,1 1 0,-1-1 0,1 1 0,0-1 0,0 1 0,0 0 0,0 0 0,0 0 0,0 0 0,0 0 0,1 0 0,-1 0 0,-2 5 0,3-5 0,0 0 0,0-1 0,0 1 0,0 0 0,1 0 0,-1 0 0,0-1 0,1 1 0,0 0 0,-1 0 0,1 0 0,0 0 0,0 0 0,0 0 0,0 0 0,0 0 0,1 0 0,-1 0 0,0 0 0,1 0 0,0-1 0,-1 1 0,3 3 0,4 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8:35.970"/>
    </inkml:context>
    <inkml:brush xml:id="br0">
      <inkml:brushProperty name="width" value="0.05" units="cm"/>
      <inkml:brushProperty name="height" value="0.05" units="cm"/>
      <inkml:brushProperty name="color" value="#5B2D90"/>
    </inkml:brush>
  </inkml:definitions>
  <inkml:trace contextRef="#ctx0" brushRef="#br0">1 0 24575,'0'0'-8191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3:45.881"/>
    </inkml:context>
    <inkml:brush xml:id="br0">
      <inkml:brushProperty name="width" value="0.05" units="cm"/>
      <inkml:brushProperty name="height" value="0.05" units="cm"/>
      <inkml:brushProperty name="color" value="#004F8B"/>
    </inkml:brush>
  </inkml:definitions>
  <inkml:trace contextRef="#ctx0" brushRef="#br0">71 16 24575,'-20'-6'0,"20"5"0,-1 0 0,0 1 0,0-1 0,1 0 0,-1 1 0,0-1 0,0 1 0,0-1 0,0 1 0,0 0 0,0-1 0,0 1 0,0 0 0,0 0 0,0 0 0,0 0 0,0 0 0,0 0 0,0 0 0,0 0 0,0 0 0,0 0 0,0 0 0,1 1 0,-1-1 0,0 0 0,0 1 0,0-1 0,0 0 0,0 1 0,0 0 0,0-1 0,1 1 0,-1-1 0,0 1 0,0 0 0,1-1 0,-1 1 0,0 1 0,-2 5 0,0 0 0,1 0 0,0 0 0,0 0 0,1 0 0,0 0 0,0 0 0,1 0 0,0 1 0,0-1 0,0 0 0,1 0 0,2 9 0,-3-15 0,1 0 0,-1 0 0,0-1 0,0 1 0,1 0 0,-1-1 0,1 1 0,-1 0 0,0-1 0,1 1 0,-1-1 0,1 1 0,-1-1 0,1 1 0,-1-1 0,1 1 0,0-1 0,-1 1 0,1-1 0,0 0 0,-1 1 0,1-1 0,0 0 0,-1 0 0,1 1 0,0-1 0,0 0 0,-1 0 0,1 0 0,0 0 0,0 0 0,-1 0 0,1 0 0,0 0 0,0 0 0,-1-1 0,1 1 0,0 0 0,-1 0 0,1-1 0,0 1 0,-1 0 0,1-1 0,0 1 0,-1 0 0,1-1 0,-1 1 0,1-1 0,0 1 0,0-2 0,2 0 0,1-1 0,-1-1 0,1 1 0,-1 0 0,0-1 0,4-6 0,-3 3 0,-1 1 0,0-1 0,-1 0 0,1 0 0,-1 0 0,-1 0 0,2-11 0,-3 16 0,0 1 0,0 0 0,0-1 0,0 1 0,0-1 0,0 1 0,0 0 0,-1-1 0,1 1 0,0-1 0,-1 1 0,1 0 0,-1 0 0,0-1 0,0 1 0,1 0 0,-1 0 0,-1-2 0,0 2 0,1 1 0,0-1 0,-1 0 0,1 1 0,-1-1 0,1 1 0,-1-1 0,0 1 0,1 0 0,-1 0 0,1-1 0,-1 1 0,1 0 0,-1 0 0,0 1 0,1-1 0,-1 0 0,1 1 0,-1-1 0,-2 2 0,2-2 0,0 1 0,0 0 0,0 0 0,0 0 0,0 0 0,0 0 0,0 1 0,0-1 0,1 0 0,-1 1 0,0 0 0,1-1 0,0 1 0,-1 0 0,1 0 0,0 0 0,0 0 0,0 0 0,-2 4 0,3-5 0,-1 1 0,1-1 0,-1 1 0,1-1 0,0 1 0,0-1 0,0 1 0,0-1 0,0 1 0,0-1 0,0 1 0,1-1 0,-1 1 0,0-1 0,1 1 0,-1-1 0,1 1 0,0-1 0,-1 0 0,1 1 0,0-1 0,0 0 0,0 1 0,0-1 0,0 0 0,0 0 0,0 0 0,0 0 0,2 1 0,8 5-1365,-2-1-5461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19:19.814"/>
    </inkml:context>
    <inkml:brush xml:id="br0">
      <inkml:brushProperty name="width" value="0.05" units="cm"/>
      <inkml:brushProperty name="height" value="0.05" units="cm"/>
      <inkml:brushProperty name="color" value="#004F8B"/>
    </inkml:brush>
  </inkml:definitions>
  <inkml:trace contextRef="#ctx0" brushRef="#br0">18 0 24575,'0'762'0,"-8"-612"0,1-30 0,4 442 0,4-316 0,19 149 0,-7-212 0,11 2 0,0 2 0,11 184 0,-4-69 0,26 260 0,-25-355 0,17 184 0,-46 119 0,-5-269 0,2 704 0,-15-607 0,0-84 0,12 663 0,30-491 0,-6-150 0,-17 188 0,-6-260 0,2-202 0,5 485 0,24-2 0,71 212 0,-100-695 0,9 63 0,-3 0 0,-4 119 0,-33 125 0,0-47 0,8 502 0,26-722 0,2 1 0,17 73 0,36 78 0,-21-75 0,-19-49 0,-3 2 0,-3 0 0,4 92 0,-14 223 0,-4-207 0,-16 338 0,-1-325 0,-7 127 0,-29 501 0,38-622 0,-7 64 0,-29 248 0,29 159 0,25 96 0,5-642 0,32 183 0,-19-181 0,16 104 0,18 150 0,109 605-1036,-48-556-1146,-65-257-2791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27.126"/>
    </inkml:context>
    <inkml:brush xml:id="br0">
      <inkml:brushProperty name="width" value="0.05" units="cm"/>
      <inkml:brushProperty name="height" value="0.05" units="cm"/>
      <inkml:brushProperty name="color" value="#E71224"/>
    </inkml:brush>
  </inkml:definitions>
  <inkml:trace contextRef="#ctx0" brushRef="#br0">21 0 24575,'-10'260'0,"2"64"0,9-250 0,-1-69 116,0-4-230,0 1 0,0-1 0,0 0 0,0 1 0,0-1 0,0 0 1,0 1-1,-1-1 0,1 0 0,0 1 0,-1-1 0,0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28.150"/>
    </inkml:context>
    <inkml:brush xml:id="br0">
      <inkml:brushProperty name="width" value="0.05" units="cm"/>
      <inkml:brushProperty name="height" value="0.05" units="cm"/>
      <inkml:brushProperty name="color" value="#E71224"/>
    </inkml:brush>
  </inkml:definitions>
  <inkml:trace contextRef="#ctx0" brushRef="#br0">0 155 24575,'6'-4'0,"-1"0"0,1 0 0,0 1 0,0 0 0,0 0 0,13-4 0,0-1 0,132-50 0,-127 51 0,0 0 0,0 2 0,1 1 0,38-1 0,102-11 0,-19 0 0,-143 16 0,0 0 0,0 0 0,0 0 0,0 0 0,0 0 0,-1 1 0,1-1 0,0 1 0,0 0 0,-1 0 0,1 0 0,0 0 0,-1 0 0,1 0 0,-1 1 0,1-1 0,-1 1 0,0 0 0,0 0 0,0 0 0,0 0 0,0 0 0,0 0 0,0 0 0,-1 1 0,1-1 0,-1 1 0,0-1 0,1 1 0,-1 0 0,0-1 0,-1 1 0,1 0 0,0 0 0,0 4 0,3 29 0,-1 0 0,-2 0 0,-3 46 0,-1-15 0,3-1 0,0-7 0,-2 0 0,-2 0 0,-13 60 0,11-88 0,2 1 0,2 0 0,1 49 0,1-78 0,0-1 0,0 1 0,0 0 0,-1 0 0,1 0 0,-1-1 0,1 1 0,-1 0 0,0-1 0,-3 6 0,4-8 0,-1 1 0,0 0 0,1-1 0,-1 1 0,0 0 0,1-1 0,-1 1 0,0-1 0,0 1 0,1-1 0,-1 1 0,0-1 0,0 0 0,0 1 0,0-1 0,0 0 0,0 0 0,0 0 0,0 1 0,1-1 0,-1 0 0,0 0 0,0 0 0,0-1 0,0 1 0,0 0 0,0 0 0,0 0 0,0-1 0,0 1 0,1 0 0,-1-1 0,0 1 0,0-1 0,0 1 0,-1-2 0,-8-5-30,-1-1-1,1 0 0,1 0 1,-1-1-1,-11-15 0,5 6-1150,-19-20-5645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28.637"/>
    </inkml:context>
    <inkml:brush xml:id="br0">
      <inkml:brushProperty name="width" value="0.05" units="cm"/>
      <inkml:brushProperty name="height" value="0.05" units="cm"/>
      <inkml:brushProperty name="color" value="#E71224"/>
    </inkml:brush>
  </inkml:definitions>
  <inkml:trace contextRef="#ctx0" brushRef="#br0">1 124 24575,'3'-3'0,"4"-3"0,3-5 0,4-2 0,1 0 0,2 3 0,1 3 0,0 3 0,0-2 0,0 1 0,2 2 0,4 0 0,4-1 0,0-1 0,-2-2 0,-3 0 0,-4-1 0,-7 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29.063"/>
    </inkml:context>
    <inkml:brush xml:id="br0">
      <inkml:brushProperty name="width" value="0.05" units="cm"/>
      <inkml:brushProperty name="height" value="0.05" units="cm"/>
      <inkml:brushProperty name="color" value="#E71224"/>
    </inkml:brush>
  </inkml:definitions>
  <inkml:trace contextRef="#ctx0" brushRef="#br0">1 105 24575,'5'-3'0,"6"-6"0,6-6 0,7-2 0,4 2 0,1-1 0,-2 4 0,-2 3 0,-3 3 0,-5 3-8191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29.440"/>
    </inkml:context>
    <inkml:brush xml:id="br0">
      <inkml:brushProperty name="width" value="0.05" units="cm"/>
      <inkml:brushProperty name="height" value="0.05" units="cm"/>
      <inkml:brushProperty name="color" value="#E71224"/>
    </inkml:brush>
  </inkml:definitions>
  <inkml:trace contextRef="#ctx0" brushRef="#br0">46 0 24575,'-3'12'0,"0"15"0,-1 15 0,-2 23 0,0 10 0,1 1 0,1-4 0,2-3 0,1-6 0,-3-15 0,0-12 0,0-13-8191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8:30.784"/>
    </inkml:context>
    <inkml:brush xml:id="br0">
      <inkml:brushProperty name="width" value="0.05" units="cm"/>
      <inkml:brushProperty name="height" value="0.05" units="cm"/>
      <inkml:brushProperty name="color" value="#E71224"/>
    </inkml:brush>
  </inkml:definitions>
  <inkml:trace contextRef="#ctx0" brushRef="#br0">14 1 24575,'-3'0'0,"-1"3"0,-3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24.133"/>
    </inkml:context>
    <inkml:brush xml:id="br0">
      <inkml:brushProperty name="width" value="0.05" units="cm"/>
      <inkml:brushProperty name="height" value="0.05" units="cm"/>
      <inkml:brushProperty name="color" value="#E71224"/>
    </inkml:brush>
  </inkml:definitions>
  <inkml:trace contextRef="#ctx0" brushRef="#br0">0 1 24575,'0'6'0,"3"7"0,1 6 0,3 4 0,0 4 0,1-2 0,3-2 0,3-3 0,1-2 0,1 0 0,1-4 0,-2-4-8191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25.944"/>
    </inkml:context>
    <inkml:brush xml:id="br0">
      <inkml:brushProperty name="width" value="0.05" units="cm"/>
      <inkml:brushProperty name="height" value="0.05" units="cm"/>
      <inkml:brushProperty name="color" value="#E71224"/>
    </inkml:brush>
  </inkml:definitions>
  <inkml:trace contextRef="#ctx0" brushRef="#br0">0 169 24575,'42'-41'0,"-24"22"0,0 1 0,2 0 0,35-24 0,-28 20 0,-19 14 0,-7 12 0,-1-1 0,1 1 0,0 0 0,-1 0 0,0 0 0,0 5 0,-2 302 0,2-308 0,0-1 0,0 1 0,0-1 0,0 1 0,1 0 0,-1-1 0,1 1 0,0-1 0,0 0 0,0 1 0,0-1 0,0 0 0,0 1 0,2 1 0,-2-3 0,0 0 0,0 0 0,0-1 0,0 1 0,1 0 0,-1-1 0,0 1 0,0-1 0,0 1 0,0-1 0,1 1 0,-1-1 0,0 0 0,1 0 0,-1 0 0,0 0 0,0 0 0,1 0 0,-1 0 0,0 0 0,1 0 0,-1 0 0,0-1 0,0 1 0,1-1 0,-1 1 0,0-1 0,0 1 0,2-2 0,7-5 0,0 0 0,-1 0 0,0-1 0,0 0 0,-1 0 0,0-1 0,0 0 0,11-18 0,-7 10 0,23-24 0,-2 14-1365,-17 16-5461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22:45.888"/>
    </inkml:context>
    <inkml:brush xml:id="br0">
      <inkml:brushProperty name="width" value="0.05" units="cm"/>
      <inkml:brushProperty name="height" value="0.05" units="cm"/>
      <inkml:brushProperty name="color" value="#5B2D90"/>
    </inkml:brush>
  </inkml:definitions>
  <inkml:trace contextRef="#ctx0" brushRef="#br0">4594 3247 24575,'-7'-49'0,"0"10"0,-6-120 0,9-205 0,79-220 0,-24 55 0,-45-2 0,-6 438 0,0 66 0,0 1 0,-2-1 0,-1 0 0,-1 1 0,-2 0 0,-9-28 0,-47-156 0,57 194 0,-1 0 0,0 1 0,-1 0 0,-1 0 0,0 1 0,-1 0 0,0 0 0,-16-16 0,-5-3 0,-63-53 0,71 69 0,-1 0 0,0 2 0,-38-19 0,-79-27 0,124 54 0,-11-4 0,0 1 0,0 1 0,-1 2 0,-1 0 0,1 2 0,-1 1 0,0 2 0,0 0 0,-42 4 0,-202 38 0,69-8 0,-193 8 0,46-7 0,-316 19 0,86-10 0,528-36 0,9-3 0,1 2 0,0 2 0,-75 23 0,65-9 0,0 2 0,2 3 0,0 2 0,2 3 0,-83 66 0,57-36 0,-111 95 0,139-112 0,-72 86 0,103-108 0,0 1 0,2 0 0,1 1 0,1 0 0,-17 49 0,-25 134 0,50-187 0,-10 53 0,3 1 0,-1 76 0,9 150 0,5-179 0,1-5 0,34 203 0,55 110 0,-62-304 0,58 205 0,-23-152 0,-47-135 0,2-1 0,28 42 0,19 17 0,109 125 0,121 141 0,-239-287 0,153 187 0,49-8 0,-60-63 0,58 52 0,-200-198 0,97 65 0,74 29 0,-163-105 0,173 112 0,-199-127 0,1-1 0,63 25 0,92 24 0,-88-42 0,0-4 0,114 11 0,-111-20 0,216 60 0,-264-56 0,1-2 0,67 10 0,333 39 0,-159-46 0,-115-12 0,254 35 0,92 7 0,186-27-682,2-26-445,-379 0 833,360-36 1381,-637 27-579,78-22 0,-103 22-508,1 2 0,47-3 0,91 1 0,-68 6 0,820-27 0,-919 31 0,708-23 0,-66-21 0,-561 39 0,315 0 0,-301 12 0,310 14 0,-376-21 0,140-3 0,-147 1 0,-1-3 0,0 0 0,37-12 0,-38 9 0,1 2 0,0 1 0,61 0 0,5-1 0,-84 5 0,-9 1 0,1-1 0,0 0 0,0-1 0,-1 0 0,1-1 0,-1 0 0,10-4 0,-11 4 0,1-1 0,-1 1 0,1 1 0,-1 0 0,1 0 0,11 0 0,57-1 0,-45 3 0,792-1 0,-382 3 0,-397-5 0,0-2 0,0-3 0,-1-1 0,58-19 0,-45 12 0,200-35 0,3 22 0,-257 28 0,31-4 0,1-2 0,-2-2 0,66-25 0,9-3 0,181-51 0,-235 73 0,0 3 0,1 3 0,62-4 0,45-7 0,-138 16 0,-6 2 0,-1-1 0,1-1 0,0-1 0,28-11 0,-44 15 0,0-1 0,0 1 0,0 0 0,0-1 0,0 1 0,0-1 0,-1 0 0,1 0 0,-1 1 0,1-1 0,-1 0 0,0-1 0,1 1 0,-1 0 0,0 0 0,0 0 0,-1-1 0,1 1 0,0 0 0,-1-1 0,1-2 0,0-5 0,-1 0 0,0 0 0,-3-18 0,1 3 0,2-30 0,15-104 0,-8 106 0,-3 0 0,-1-70 0,-4 106 0,-1 1 0,-1-1 0,0 1 0,-1 0 0,0 0 0,-1 0 0,-1 1 0,-1 0 0,0 0 0,-1 0 0,-16-22 0,14 27 0,0-1 0,0 2 0,-1-1 0,0 2 0,-1-1 0,0 2 0,-23-12 0,18 10 0,0-1 0,0 0 0,-16-15 0,7-1 0,0 0 0,2-1 0,-26-40 0,-53-96 0,73 109 0,3 0 0,2-2 0,3-1 0,2-1 0,-15-71 0,-10-92 0,13 58 0,25 131 0,2 0 0,1-1 0,1 0 0,2 0 0,2 0 0,0 1 0,2-1 0,15-62 0,13-5 0,86-188 0,-81 207 0,-28 60 0,0 0 0,-1-1 0,-1 0 0,-1-1 0,-1 1 0,-1-1 0,1-37 0,-8-44 0,-35-197 0,10 112 0,12 42 0,-53-316 0,52 386 0,-30-123 0,32 147 0,-38-88 0,13 65 0,-3 1 0,-3 2 0,-80-95 0,107 143 0,-1 1 0,-33-29 0,40 43 0,-2 1 0,1 1 0,-1 0 0,-1 1 0,1 1 0,-35-9 0,19 8 0,-67-5 0,-1 1 0,53 3 0,0 2 0,-1 3 0,0 1 0,-52 6 0,94-3 0,0 0 0,0 0 0,0 0 0,0 1 0,1 0 0,-1 1 0,1-1 0,-9 5 0,-38 32 0,38-27 0,-29 17 0,-135 83 0,163-105 0,0 1 0,0 0 0,1 1 0,0 0 0,0 2 0,1-1 0,0 1 0,-12 14 0,-62 72 0,-14 17 0,-208 325 0,298-421 0,-14 36 0,-7 11 0,-181 254 0,185-279 0,2 0 0,-30 64 0,42-78 0,-1-2 0,-22 28 0,-16 24 0,-70 116 0,0-42 0,113-141 0,0 0 0,0-1 0,-1 0 0,-15 8 0,12-8 0,0 1 0,-18 16 0,11-7 0,0-2 0,-2 0 0,0-1 0,0-1 0,-1-1 0,-1-1 0,0-2 0,-33 10 0,-26 2 0,-108 14 0,51-11 0,91-18 0,-1-2 0,0-3 0,-61-4 0,28 0 0,-480 2 0,514-3 0,0-2 0,-91-22 0,11 2 0,-196-27 0,187 44 0,29 3 0,36 0 0,1 3 0,-89 9 0,-144 37 0,239-32 0,29-7 0,1 2 0,-49 17 0,-211 91 0,267-102 0,1 1 0,1 1 0,1 2 0,0 0 0,1 2 0,-24 23 0,-5 9 0,12-13 0,2 3 0,-57 71 0,60-66 0,-79 76 0,113-118 0,-9 9 0,-17 25 0,20-23 0,-24 23 0,16-19 0,-30 40 0,32-36 0,-26 26 0,-66 72 0,73-80 0,4-9 0,-1-2 0,-2 0 0,-39 25 0,47-36 0,-12 6 0,-2-1 0,-68 29 0,41-21 0,-9 3 0,-103 30 0,137-54 0,0-2 0,-1-1 0,-62 1 0,46-4 0,-341 3 0,242-10 0,-465 2 0,479-9 0,61 2 0,-98-7 0,-190-7 0,362 21 0,-21 0 0,-48-5 0,67 3 0,0 0 0,1-1 0,-1 0 0,1-1 0,0 0 0,0 0 0,-19-12 0,-6-4 0,-1 1 0,0 2 0,-2 1 0,-52-14 0,80 25 0,0 1 0,1-1 0,0 0 0,0-1 0,0 0 0,1 0 0,-13-13 0,-20-15 0,-23-12 0,31 21 0,0 2 0,-1 2 0,-39-19 0,56 32 0,0-1 0,1 0 0,1-1 0,-23-19 0,-48-55 0,69 65 0,-8-6 0,1-1 0,2-2 0,-24-36 0,39 49 0,1 0 0,1 0 0,0 0 0,1-1 0,-3-18 0,-4-17 0,-34-105 0,19 77 0,21 64-1365,0 2-5461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27.130"/>
    </inkml:context>
    <inkml:brush xml:id="br0">
      <inkml:brushProperty name="width" value="0.05" units="cm"/>
      <inkml:brushProperty name="height" value="0.05" units="cm"/>
      <inkml:brushProperty name="color" value="#E71224"/>
    </inkml:brush>
  </inkml:definitions>
  <inkml:trace contextRef="#ctx0" brushRef="#br0">1 1 24575,'0'578'-1365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4.705"/>
    </inkml:context>
    <inkml:brush xml:id="br0">
      <inkml:brushProperty name="width" value="0.05" units="cm"/>
      <inkml:brushProperty name="height" value="0.05" units="cm"/>
      <inkml:brushProperty name="color" value="#E71224"/>
    </inkml:brush>
  </inkml:definitions>
  <inkml:trace contextRef="#ctx0" brushRef="#br0">0 1 24575,'9'0'0,"249"10"0,-211-6 0,0-3 0,0-1 0,75-11 0,-119 10 0,0 1 0,0 0 0,0 0 0,0 0 0,1 0 0,-1 0 0,0 1 0,3 0 0,-5-1 0,-1 0 0,0 0 0,1 1 0,-1-1 0,0 0 0,1 0 0,-1 0 0,0 1 0,1-1 0,-1 0 0,0 0 0,1 1 0,-1-1 0,0 0 0,0 1 0,0-1 0,1 0 0,-1 1 0,0-1 0,0 1 0,0-1 0,0 0 0,0 1 0,0-1 0,1 1 0,-8 16 0,2-9 0,0 1 0,1-1 0,0 1 0,1 0 0,0 1 0,0-1 0,1 0 0,1 1 0,-1-1 0,1 1 0,1 16 0,2 10 0,10 63 0,-8-76 0,10 58 0,-5-35 0,-2-1 0,1 71 0,-7-89 0,7 41 0,-4-40 0,1 37 0,-6 89 0,1-154 0,0 1 0,0-1 0,0 1 0,1-1 0,-1 1 0,0-1 0,0 1 0,0-1 0,0 1 0,0-1 0,0 1 0,0-1 0,-1 1 0,1 0 0,0-1 0,0 1 0,0-1 0,0 1 0,-1-1 0,1 0 0,0 1 0,0-1 0,-1 1 0,1-1 0,0 1 0,-1-1 0,1 0 0,-1 1 0,1-1 0,0 0 0,-1 1 0,1-1 0,-1 0 0,1 0 0,-1 1 0,1-1 0,-1 0 0,1 0 0,-1 0 0,1 0 0,-1 0 0,1 1 0,-1-1 0,1 0 0,-1 0 0,1 0 0,-1-1 0,1 1 0,-1 0 0,1 0 0,-1 0 0,1 0 0,-1 0 0,1-1 0,-1 1 0,-31-21 0,21 13 0,-24-17-682,-62-59-1,70 58-6143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5.561"/>
    </inkml:context>
    <inkml:brush xml:id="br0">
      <inkml:brushProperty name="width" value="0.05" units="cm"/>
      <inkml:brushProperty name="height" value="0.05" units="cm"/>
      <inkml:brushProperty name="color" value="#E71224"/>
    </inkml:brush>
  </inkml:definitions>
  <inkml:trace contextRef="#ctx0" brushRef="#br0">0 49 24575,'3'0'0,"7"0"0,10 0 0,8 0 0,5 0 0,2 0 0,-1 0 0,-7-3 0,-5-1 0,-3 1 0,-2-3 0,-4-3 0,-5-3 0,1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6.146"/>
    </inkml:context>
    <inkml:brush xml:id="br0">
      <inkml:brushProperty name="width" value="0.05" units="cm"/>
      <inkml:brushProperty name="height" value="0.05" units="cm"/>
      <inkml:brushProperty name="color" value="#E71224"/>
    </inkml:brush>
  </inkml:definitions>
  <inkml:trace contextRef="#ctx0" brushRef="#br0">32 0 24575,'-3'0'0,"-1"3"0,1 4 0,0 4 0,1 5 0,0 3 0,-1-1 0,-1-1 0,0-1 0,1-3-8191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7.291"/>
    </inkml:context>
    <inkml:brush xml:id="br0">
      <inkml:brushProperty name="width" value="0.05" units="cm"/>
      <inkml:brushProperty name="height" value="0.05" units="cm"/>
      <inkml:brushProperty name="color" value="#E71224"/>
    </inkml:brush>
  </inkml:definitions>
  <inkml:trace contextRef="#ctx0" brushRef="#br0">29 0 24575,'0'3'0,"0"4"0,-3 1 0,-1 1 0,0 3 0,1 2 0,-2-1 0,0 0 0,1-3-8191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8.053"/>
    </inkml:context>
    <inkml:brush xml:id="br0">
      <inkml:brushProperty name="width" value="0.05" units="cm"/>
      <inkml:brushProperty name="height" value="0.05" units="cm"/>
      <inkml:brushProperty name="color" value="#E71224"/>
    </inkml:brush>
  </inkml:definitions>
  <inkml:trace contextRef="#ctx0" brushRef="#br0">0 64 24575,'3'-3'0,"4"-4"0,0-3 0,3-1 0,2 3 0,2 1 0,1 3 0,2 2 0,-3-2 0,0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38.791"/>
    </inkml:context>
    <inkml:brush xml:id="br0">
      <inkml:brushProperty name="width" value="0.05" units="cm"/>
      <inkml:brushProperty name="height" value="0.05" units="cm"/>
      <inkml:brushProperty name="color" value="#E71224"/>
    </inkml:brush>
  </inkml:definitions>
  <inkml:trace contextRef="#ctx0" brushRef="#br0">0 1 24575,'0'3'0,"0"4"0,0 3 0,3 4 0,4 1 0,1 2 0,4 1 0,4-3 0,2-1 0,0-3 0,-2 0 0,-1-2 0,-4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40.530"/>
    </inkml:context>
    <inkml:brush xml:id="br0">
      <inkml:brushProperty name="width" value="0.05" units="cm"/>
      <inkml:brushProperty name="height" value="0.05" units="cm"/>
      <inkml:brushProperty name="color" value="#E71224"/>
    </inkml:brush>
  </inkml:definitions>
  <inkml:trace contextRef="#ctx0" brushRef="#br0">0 50 24575,'1'-1'0,"-1"0"0,1 0 0,-1 0 0,1 0 0,0 0 0,0 0 0,-1 0 0,1 0 0,0 0 0,0 0 0,0 0 0,0 1 0,0-1 0,0 0 0,0 0 0,0 1 0,1-1 0,-1 1 0,0-1 0,2 1 0,26-10 0,-21 8 0,13-4 0,-1 1 0,1 1 0,31-2 0,-50 6 0,-1 0 0,0 0 0,1 0 0,-1 1 0,0-1 0,1 0 0,-1 1 0,0-1 0,1 0 0,-1 1 0,0 0 0,0-1 0,1 1 0,-1 0 0,0-1 0,0 1 0,1 1 0,-1-1 0,-1-1 0,0 1 0,0-1 0,1 1 0,-1 0 0,0-1 0,0 1 0,0-1 0,0 1 0,0 0 0,0-1 0,0 1 0,0-1 0,0 1 0,0 0 0,0-1 0,0 1 0,0-1 0,0 1 0,-1 0 0,1-1 0,0 1 0,0-1 0,-1 1 0,1-1 0,0 1 0,-1-1 0,1 1 0,-1-1 0,1 1 0,0-1 0,-1 0 0,1 1 0,-1-1 0,1 1 0,-1-1 0,1 0 0,-1 0 0,0 1 0,-17 11 0,7-5 0,1 0 0,0 1 0,1 0 0,-1 0 0,-10 14 0,17-18 0,0-1 0,-1 0 0,0 0 0,1 0 0,-1 0 0,0 0 0,-5 2 0,1-1 0,10-1 0,10-2 0,13-1 0,47-1-1365,-56 1-5461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8:37.931"/>
    </inkml:context>
    <inkml:brush xml:id="br0">
      <inkml:brushProperty name="width" value="0.05" units="cm"/>
      <inkml:brushProperty name="height" value="0.05" units="cm"/>
      <inkml:brushProperty name="color" value="#E71224"/>
    </inkml:brush>
  </inkml:definitions>
  <inkml:trace contextRef="#ctx0" brushRef="#br0">0 419 24575,'15'-1'0,"0"-1"0,-1 0 0,0-1 0,25-9 0,13-2 0,572-77 0,-465 73 0,434-28 0,5 29 0,141-20-1327,-1-27-831,-407 34 1644,460-42-1632,-691 63 100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8:38.611"/>
    </inkml:context>
    <inkml:brush xml:id="br0">
      <inkml:brushProperty name="width" value="0.05" units="cm"/>
      <inkml:brushProperty name="height" value="0.05" units="cm"/>
      <inkml:brushProperty name="color" value="#E71224"/>
    </inkml:brush>
  </inkml:definitions>
  <inkml:trace contextRef="#ctx0" brushRef="#br0">0 1 24575,'166'8'0,"-18"1"0,-127-9 0,-14-1 0,-1 1 0,0 0 0,1 1 0,-1-1 0,1 1 0,5 2 0,-11-3 0,0 0 0,-1 0 0,1 1 0,-1-1 0,1 0 0,-1 1 0,1-1 0,-1 1 0,1-1 0,-1 0 0,1 1 0,-1-1 0,1 1 0,-1-1 0,0 1 0,1 0 0,-1-1 0,0 1 0,1-1 0,-1 1 0,0 0 0,0-1 0,0 1 0,1-1 0,-1 1 0,0 0 0,0-1 0,0 1 0,0 0 0,0-1 0,0 1 0,0 0 0,-1-1 0,1 1 0,0 0 0,0-1 0,0 1 0,-1-1 0,1 1 0,0 0 0,-1-1 0,1 1 0,0-1 0,-1 1 0,-20 26 0,-48 47 0,21-25 0,-67 90 0,53-39-25,42-67-1315,5-8-5486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46.169"/>
    </inkml:context>
    <inkml:brush xml:id="br0">
      <inkml:brushProperty name="width" value="0.05" units="cm"/>
      <inkml:brushProperty name="height" value="0.05" units="cm"/>
      <inkml:brushProperty name="color" value="#5B2D90"/>
    </inkml:brush>
  </inkml:definitions>
  <inkml:trace contextRef="#ctx0" brushRef="#br0">0 2 24575,'1508'43'-450,"-296"-27"-2469,-373-15 4936,271 7-1624,-958-9-356,329-18 421,-2-23 6,-475 42-464,385-8 0,-240 10 0,165-2-1365,-288 0-5461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8:40.779"/>
    </inkml:context>
    <inkml:brush xml:id="br0">
      <inkml:brushProperty name="width" value="0.05" units="cm"/>
      <inkml:brushProperty name="height" value="0.05" units="cm"/>
      <inkml:brushProperty name="color" value="#E71224"/>
    </inkml:brush>
  </inkml:definitions>
  <inkml:trace contextRef="#ctx0" brushRef="#br0">77 1 24575,'0'13'0,"-1"6"0,1 0 0,1 0 0,1 0 0,0 0 0,2 0 0,7 26 0,-5-26 0,-2 1 0,-1 0 0,0 0 0,-1 1 0,-2-1 0,-2 36 0,0-3 0,2-42 0,-2 0 0,-4 20 0,3-21 0,1-1 0,1 1 0,-1 0 0,1 17 0,1-25 0,1 1 0,-1-1 0,0 1 0,1-1 0,0 1 0,-1-1 0,1 0 0,0 1 0,0-1 0,0 0 0,1 0 0,-1 0 0,1 0 0,-1 0 0,1 0 0,-1 0 0,1 0 0,0-1 0,0 1 0,0-1 0,0 1 0,0-1 0,3 2 0,-4-3 0,0 0 0,0 1 0,0-1 0,0 1 0,0-1 0,0 1 0,0-1 0,0 1 0,0-1 0,0 1 0,-1 0 0,1 0 0,0-1 0,0 1 0,-1 0 0,1 0 0,0 0 0,-1 0 0,1 0 0,-1 0 0,0 0 0,1 0 0,-1 0 0,0 0 0,1 0 0,-1 0 0,0 0 0,0 2 0,-1 0 0,0 0 0,0 0 0,-1 0 0,1 0 0,-1-1 0,1 1 0,-1 0 0,-3 3 0,3-4 0,-17 26 0,-22 43 0,17-27 0,21-37 0,0-1 0,0 0 0,1 1 0,0 0 0,0-1 0,0 1 0,1 0 0,0 11 0,0 5 0,4 29 0,-1-39 0,-1 0 0,-1 0 0,0 0 0,0 0 0,-2 0 0,1 0 0,-6 17 0,-5-6-1365,6-15-5461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45:50.274"/>
    </inkml:context>
    <inkml:brush xml:id="br0">
      <inkml:brushProperty name="width" value="0.05" units="cm"/>
      <inkml:brushProperty name="height" value="0.05" units="cm"/>
      <inkml:brushProperty name="color" value="#5B2D90"/>
    </inkml:brush>
  </inkml:definitions>
  <inkml:trace contextRef="#ctx0" brushRef="#br0">1 121 24575,'0'1'0,"0"0"0,0 0 0,0 0 0,0 0 0,0-1 0,1 1 0,-1 0 0,0 0 0,0 0 0,1 0 0,-1-1 0,1 1 0,-1 0 0,0 0 0,1-1 0,0 1 0,-1 0 0,1-1 0,-1 1 0,1-1 0,0 1 0,-1 0 0,1-1 0,0 1 0,0-1 0,-1 0 0,1 1 0,0-1 0,0 0 0,0 1 0,0-1 0,-1 0 0,1 0 0,0 0 0,0 0 0,0 0 0,0 0 0,0 0 0,0 0 0,-1 0 0,1 0 0,0 0 0,0-1 0,1 1 0,7-2 0,-1 0 0,1-1 0,13-5 0,-13 4 0,55-21 0,54-18 0,-99 38 0,0 0 0,1 2 0,0 0 0,26-1 0,-20 3 0,-13 0 0,0 1 0,0 0 0,0 1 0,0 0 0,22 5 0,-31-4 0,0 1 0,-1-1 0,0 1 0,0 0 0,0 0 0,0 0 0,0 1 0,0-1 0,-1 1 0,1-1 0,-1 1 0,0 0 0,2 5 0,9 14 0,-10-19 0,0-1 0,1 1 0,-1-1 0,0 0 0,1 0 0,0 0 0,0 0 0,0-1 0,0 1 0,0-1 0,1 0 0,-1-1 0,0 1 0,1-1 0,0 1 0,4-1 0,8 1 0,1 0 0,-1-2 0,19-1 0,-19 1 0,21-3 0,0-1 0,64-15 0,71-31 0,-121 34 0,-47 14 0,0 1 0,0 0 0,1 0 0,-1 0 0,0 1 0,0 0 0,0 0 0,1 0 0,-1 1 0,0 0 0,0-1 0,9 4 0,-1 1 0,0 1 0,-1 1 0,16 9 0,-11-6 0,-7-4 0,1-1 0,0-1 0,0 0 0,0 0 0,1-1 0,0 0 0,-1-1 0,20 1 0,-9-3 0,0 0 0,0-1 0,38-7 0,-18-2 0,-1-3 0,58-25 0,-52 19 0,55-15 0,-83 28 0,1 1 0,0 2 0,1 0 0,33-1 0,-52 4 0,0 1 0,-1-1 0,1 0 0,0 0 0,0 1 0,-1-1 0,1 1 0,0-1 0,-1 1 0,1 0 0,0-1 0,-1 1 0,1 0 0,-1 0 0,1 0 0,-1 1 0,0-1 0,3 3 0,-2-1 0,0 0 0,0 1 0,-1 0 0,1-1 0,-1 1 0,2 5 0,-3-6 0,1 0 0,0 0 0,-1-1 0,1 1 0,0 0 0,1-1 0,-1 1 0,0-1 0,1 1 0,-1-1 0,1 0 0,0 1 0,0-1 0,0 0 0,0 0 0,4 2 0,1 0 0,0-1 0,0-1 0,1 1 0,-1-1 0,1 0 0,-1-1 0,1 0 0,9 0 0,67-2 0,-60 0 0,126-8 0,101-2 0,-236 12 0,1 0 0,18 5 0,21 2 0,-24-7 0,1-2 0,0-1 0,58-11 0,88-34 0,-101 24 0,-59 20 0,0 0 0,1 1 0,-1 1 0,1 1 0,-1 0 0,32 6 0,23-1 0,-18-5 0,-23 0 0,55 5 0,-82-4 0,-1 0 0,0 0 0,1 0 0,-1 1 0,0-1 0,0 1 0,0 0 0,0 0 0,0 1 0,0-1 0,5 6 0,0 0 0,-1 2 0,14 18 0,-22-27 0,3 2 0,-1-1 0,0 0 0,1 0 0,0 0 0,-1 0 0,1 0 0,0-1 0,0 1 0,0-1 0,0 1 0,0-1 0,0 0 0,0-1 0,1 1 0,-1 0 0,0-1 0,0 0 0,1 0 0,-1 0 0,0 0 0,4-1 0,6 0 0,0-1 0,0 0 0,24-9 0,-24 7 0,5-3 0,1 1 0,-1 0 0,1 2 0,0 0 0,35-1 0,20 5 0,-20 1 0,94-11 0,-131 9 0,0 0 0,0 1 0,0 1 0,17 3 0,31 1 0,-16-8 0,0-2 0,91-20 0,-15 1 0,-122 23 0,0 1 0,-1-1 0,1 1 0,0 0 0,0 0 0,-1 0 0,1 1 0,0-1 0,0 0 0,-1 1 0,1 0 0,0 0 0,-1 0 0,5 2 0,-3 0 0,0 0 0,-1 0 0,0 0 0,1 1 0,-1-1 0,4 7 0,6 7 0,-9-12 0,0-1 0,0 0 0,1-1 0,-1 1 0,1-1 0,0 0 0,0 0 0,0 0 0,1-1 0,-1 0 0,1 0 0,-1 0 0,1-1 0,-1 1 0,1-2 0,0 1 0,0 0 0,0-1 0,8-1 0,-1 0 0,1 0 0,-1-2 0,0 1 0,0-2 0,0 1 0,-1-2 0,18-8 0,-18 9 0,-1-1 0,1 2 0,1 0 0,-1 0 0,0 1 0,1 1 0,19-1 0,-9 1 0,-18 0 0,0 0 0,1 0 0,-1-1 0,-1 1 0,1-1 0,0 0 0,5-4 0,-5 4 0,0-1 0,0 1 0,0 0 0,0 1 0,0-1 0,10-1 0,-12 3 0,0 0 0,0 0 0,0 0 0,-1 0 0,1 0 0,0 1 0,0 0 0,-1-1 0,1 1 0,0 0 0,-1 0 0,1 0 0,-1 1 0,1-1 0,3 4 0,1 1 0,-1 0 0,0 0 0,9 13 0,-10-13 0,0 0 0,0 0 0,0 0 0,12 8 0,-15-12 0,0-1 0,1 1 0,-1-1 0,1 0 0,-1 0 0,1 0 0,0 0 0,-1 0 0,1-1 0,0 1 0,-1-1 0,1 0 0,0 0 0,0 0 0,0 0 0,-1 0 0,6-2 0,4-1-73,0-1-1,0-1 0,18-9 0,-17 8-996,3-2-5756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45:54.164"/>
    </inkml:context>
    <inkml:brush xml:id="br0">
      <inkml:brushProperty name="width" value="0.05" units="cm"/>
      <inkml:brushProperty name="height" value="0.05" units="cm"/>
      <inkml:brushProperty name="color" value="#5B2D90"/>
    </inkml:brush>
  </inkml:definitions>
  <inkml:trace contextRef="#ctx0" brushRef="#br0">0 422 24575,'1'-6'0,"-1"0"0,1 0 0,0 1 0,0-1 0,1 0 0,0 1 0,0-1 0,0 1 0,4-8 0,32-43 0,-29 45 0,14-20 0,2 1 0,1 2 0,40-35 0,-49 49 0,1 0 0,0 1 0,1 1 0,1 1 0,0 1 0,0 1 0,27-9 0,-30 15 0,-1 0 0,1 1 0,0 0 0,0 2 0,0 0 0,23 3 0,-15-1 0,47-3 0,20-13 0,-57 7 0,68-4 0,133 14 0,367 50 0,-558-47 0,-12-3 0,1 3 0,38 10 0,-55-10 0,-1 2 0,0 0 0,0 1 0,14 10 0,26 15 0,11-3 0,80 27 0,-107-47 74,1-2 0,62 7-1,-8-2-1659,-69-9-5240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45:54.961"/>
    </inkml:context>
    <inkml:brush xml:id="br0">
      <inkml:brushProperty name="width" value="0.05" units="cm"/>
      <inkml:brushProperty name="height" value="0.05" units="cm"/>
      <inkml:brushProperty name="color" value="#5B2D90"/>
    </inkml:brush>
  </inkml:definitions>
  <inkml:trace contextRef="#ctx0" brushRef="#br0">247 1 24575,'25'2'0,"-1"2"0,1 0 0,-1 2 0,-1 1 0,42 17 0,-52-19 0,-5-2 0,0 0 0,0 0 0,-1 1 0,1 0 0,-1 1 0,0-1 0,0 1 0,-1 1 0,1-1 0,-1 1 0,0 0 0,5 8 0,1 1 0,-10-13 0,0-1 0,0 1 0,-1 0 0,1 1 0,-1-1 0,1 0 0,-1 0 0,2 5 0,-3-6 0,0 0 0,0 0 0,0 0 0,0 0 0,-1 0 0,1-1 0,0 1 0,0 0 0,-1 0 0,1 0 0,0 0 0,-1 0 0,1-1 0,-1 1 0,1 0 0,-1 0 0,0-1 0,1 1 0,-1 0 0,0-1 0,1 1 0,-1-1 0,0 1 0,1-1 0,-1 1 0,0-1 0,0 1 0,0-1 0,0 0 0,-1 1 0,-47 20 0,-74 20 0,60-21 0,-193 60-1365,194-57-5461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0.164"/>
    </inkml:context>
    <inkml:brush xml:id="br0">
      <inkml:brushProperty name="width" value="0.05" units="cm"/>
      <inkml:brushProperty name="height" value="0.05" units="cm"/>
      <inkml:brushProperty name="color" value="#5B2D90"/>
    </inkml:brush>
  </inkml:definitions>
  <inkml:trace contextRef="#ctx0" brushRef="#br0">1231 0 24575,'-11'1'0,"1"0"0,0 1 0,0 0 0,0 1 0,0 0 0,-12 6 0,-5 1 0,-139 49 0,-237 70 0,342-114 0,-143 40 0,180-46 0,1 0 0,0 2 0,0 0 0,1 2 0,1 0 0,-25 20 0,37-24 0,0 0 0,1 1 0,-1 0 0,2 0 0,0 1 0,0 0 0,1 0 0,0 0 0,1 1 0,0 0 0,1 0 0,0 1 0,-2 18 0,0 3 0,2 1 0,2 1 0,3 58 0,1-70 0,2 1 0,0-1 0,2 0 0,1 0 0,0-1 0,18 36 0,5 1 0,44 66 0,-53-93 0,2 0 0,2-2 0,38 39 0,-48-55 0,0-2 0,1 0 0,0-1 0,1-1 0,1 0 0,0-1 0,0-1 0,30 11 0,25 0 0,95 13 0,48 12 0,-40 12 0,43 11 0,-161-54 0,109 15 0,-85-22 0,151-7 0,-217-1 0,0-1 0,-1-1 0,1 0 0,0-2 0,-1 0 0,0 0 0,0-1 0,0-1 0,-1 0 0,20-15 0,-17 9 0,-1 0 0,0-1 0,-1-1 0,-1 0 0,-1-1 0,0 0 0,17-30 0,4-10 0,97-148 0,47-4 0,-121 145 0,-45 49 0,0-1 0,-1 0 0,0-1 0,-2 0 0,0-1 0,0 0 0,-2 0 0,0-1 0,-1 0 0,-1 0 0,0-1 0,-2 0 0,0 1 0,-1-1 0,-1 0 0,-2-35 0,0 28 0,-1 0 0,-1 1 0,-12-46 0,12 61 0,-1 0 0,0 0 0,0 1 0,0-1 0,-1 1 0,-1 0 0,0 1 0,0-1 0,0 1 0,-1 0 0,-1 1 0,-10-10 0,-2 3 0,0 1 0,-1 1 0,0 1 0,-1 1 0,-1 1 0,1 1 0,-1 1 0,-34-6 0,-5 3 0,0 2 0,-65 1 0,-52 6 0,68 2 0,-182-22 0,211 7 180,-153-17-1725,205 29-5281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1.631"/>
    </inkml:context>
    <inkml:brush xml:id="br0">
      <inkml:brushProperty name="width" value="0.05" units="cm"/>
      <inkml:brushProperty name="height" value="0.05" units="cm"/>
      <inkml:brushProperty name="color" value="#5B2D90"/>
    </inkml:brush>
  </inkml:definitions>
  <inkml:trace contextRef="#ctx0" brushRef="#br0">1 247 24575,'1'-2'0,"1"1"0,-1 0 0,1 0 0,-1 0 0,1 0 0,0 0 0,0 0 0,-1 0 0,1 1 0,0-1 0,0 1 0,0-1 0,0 1 0,3 0 0,-1-1 0,240-35 0,-149 25 0,981-74-982,10 58 1,-1071 27 962,494-12 131,-2-35-1243,-415 32-4059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2.099"/>
    </inkml:context>
    <inkml:brush xml:id="br0">
      <inkml:brushProperty name="width" value="0.05" units="cm"/>
      <inkml:brushProperty name="height" value="0.05" units="cm"/>
      <inkml:brushProperty name="color" value="#5B2D90"/>
    </inkml:brush>
  </inkml:definitions>
  <inkml:trace contextRef="#ctx0" brushRef="#br0">350 1 24575,'288'9'0,"-159"-3"0,-119-6 0,-4 0 0,0 0 0,0 1 0,0-1 0,-1 1 0,1 0 0,0 1 0,8 2 0,-13-3 0,-1-1 0,1 1 0,0-1 0,0 1 0,-1 0 0,1-1 0,0 1 0,-1 0 0,1-1 0,-1 1 0,1 0 0,-1 0 0,1 0 0,-1-1 0,0 1 0,1 0 0,-1 0 0,0 0 0,0 0 0,0 0 0,1 0 0,-1 0 0,0 0 0,0 0 0,0 0 0,-1-1 0,1 1 0,0 0 0,0 0 0,0 0 0,-1 0 0,1 0 0,0 0 0,-1 0 0,1-1 0,-1 1 0,1 0 0,-1 0 0,0 0 0,-4 6 0,1 1 0,-2-2 0,-6 9 0,8-11 0,-28 30 0,-1-1 0,-55 40 0,-82 47 0,103-75 0,-312 207-1365,342-229-5461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2.789"/>
    </inkml:context>
    <inkml:brush xml:id="br0">
      <inkml:brushProperty name="width" value="0.05" units="cm"/>
      <inkml:brushProperty name="height" value="0.05" units="cm"/>
      <inkml:brushProperty name="color" value="#5B2D90"/>
    </inkml:brush>
  </inkml:definitions>
  <inkml:trace contextRef="#ctx0" brushRef="#br0">1 0 24575,'0'9'0,"0"11"0,0 11 0,2 8 0,2 4 0,3 6 0,-1 3 0,0 2 0,-2 2 0,-1-2 0,-1 1 0,-2-9-8191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3.225"/>
    </inkml:context>
    <inkml:brush xml:id="br0">
      <inkml:brushProperty name="width" value="0.05" units="cm"/>
      <inkml:brushProperty name="height" value="0.05" units="cm"/>
      <inkml:brushProperty name="color" value="#5B2D90"/>
    </inkml:brush>
  </inkml:definitions>
  <inkml:trace contextRef="#ctx0" brushRef="#br0">1 150 24575,'0'-3'0,"0"-3"0,0-5 0,0-5 0,5-3 0,9-1 0,3 0 0,6 0 0,1 4 0,0 5 0,-5 4-8191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3.662"/>
    </inkml:context>
    <inkml:brush xml:id="br0">
      <inkml:brushProperty name="width" value="0.05" units="cm"/>
      <inkml:brushProperty name="height" value="0.05" units="cm"/>
      <inkml:brushProperty name="color" value="#5B2D90"/>
    </inkml:brush>
  </inkml:definitions>
  <inkml:trace contextRef="#ctx0" brushRef="#br0">1 0 24575,'0'9'0,"0"19"0,0 17 0,2 16 0,8 13 0,1 3 0,2-2 0,-1-12 0,-3-13 0,-3-18 0,-2-18 0,-3-14 0,-3-12 0,-2-10 0,0-2-8191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47.793"/>
    </inkml:context>
    <inkml:brush xml:id="br0">
      <inkml:brushProperty name="width" value="0.05" units="cm"/>
      <inkml:brushProperty name="height" value="0.05" units="cm"/>
      <inkml:brushProperty name="color" value="#5B2D90"/>
    </inkml:brush>
  </inkml:definitions>
  <inkml:trace contextRef="#ctx0" brushRef="#br0">1 136 24575,'1998'0'0,"-1402"-36"0,232-14 0,-366 27 0,253-4 0,-298 28-1365,-403-1-5461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4.205"/>
    </inkml:context>
    <inkml:brush xml:id="br0">
      <inkml:brushProperty name="width" value="0.05" units="cm"/>
      <inkml:brushProperty name="height" value="0.05" units="cm"/>
      <inkml:brushProperty name="color" value="#5B2D90"/>
    </inkml:brush>
  </inkml:definitions>
  <inkml:trace contextRef="#ctx0" brushRef="#br0">0 138 24575,'2'-1'0,"183"-83"0,-153 72 0,0 1 0,1 2 0,64-10 0,-93 18 0,1 1 0,-1 0 0,0 0 0,0 0 0,0 0 0,1 1 0,-1-1 0,0 1 0,0 0 0,0 0 0,5 3 0,-7-3 0,-1 0 0,1 0 0,-1 0 0,1 0 0,-1 1 0,0-1 0,1 0 0,-1 1 0,0-1 0,0 1 0,0-1 0,0 1 0,0 0 0,-1-1 0,1 1 0,0 0 0,-1 0 0,1-1 0,-1 1 0,0 0 0,1 0 0,-1 0 0,0 0 0,0-1 0,0 1 0,0 0 0,-1 3 0,-1 3 0,0-1 0,0 1 0,-1-1 0,0 0 0,0 1 0,0-1 0,-1-1 0,-9 13 0,-43 49 0,47-58 0,-172 178 0,102-101-1365,62-71-5461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4.602"/>
    </inkml:context>
    <inkml:brush xml:id="br0">
      <inkml:brushProperty name="width" value="0.05" units="cm"/>
      <inkml:brushProperty name="height" value="0.05" units="cm"/>
      <inkml:brushProperty name="color" value="#5B2D90"/>
    </inkml:brush>
  </inkml:definitions>
  <inkml:trace contextRef="#ctx0" brushRef="#br0">0 144 24575,'6'-3'0,"7"-4"0,8-3 0,8-6 0,5-3 0,3-1 0,-3-1 0,0 2 0,-4 3 0,-7 7 0,-8 6-8191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5.052"/>
    </inkml:context>
    <inkml:brush xml:id="br0">
      <inkml:brushProperty name="width" value="0.05" units="cm"/>
      <inkml:brushProperty name="height" value="0.05" units="cm"/>
      <inkml:brushProperty name="color" value="#5B2D90"/>
    </inkml:brush>
  </inkml:definitions>
  <inkml:trace contextRef="#ctx0" brushRef="#br0">0 1 24575,'0'3'0,"0"6"0,0 5 0,0 12 0,0 6 0,0 1 0,0-2 0,0-3 0,0-10 0,3-11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5.382"/>
    </inkml:context>
    <inkml:brush xml:id="br0">
      <inkml:brushProperty name="width" value="0.05" units="cm"/>
      <inkml:brushProperty name="height" value="0.05" units="cm"/>
      <inkml:brushProperty name="color" value="#5B2D90"/>
    </inkml:brush>
  </inkml:definitions>
  <inkml:trace contextRef="#ctx0" brushRef="#br0">0 1 24575,'3'5'0,"3"3"0,5 5 0,2 3 0,-1 5 0,1 2 0,1-4 0,-2-1 0,-1-5 0,-1 0 0,0-4 0,-2-6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5.711"/>
    </inkml:context>
    <inkml:brush xml:id="br0">
      <inkml:brushProperty name="width" value="0.05" units="cm"/>
      <inkml:brushProperty name="height" value="0.05" units="cm"/>
      <inkml:brushProperty name="color" value="#5B2D90"/>
    </inkml:brush>
  </inkml:definitions>
  <inkml:trace contextRef="#ctx0" brushRef="#br0">0 1 24575,'3'0'0,"4"3"0,3 3 0,3 4 0,5 4 0,3-2 0,0 1 0,2-2 0,3-1 0,0 0 0,-1-4 0,-6-1-8191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6.053"/>
    </inkml:context>
    <inkml:brush xml:id="br0">
      <inkml:brushProperty name="width" value="0.05" units="cm"/>
      <inkml:brushProperty name="height" value="0.05" units="cm"/>
      <inkml:brushProperty name="color" value="#5B2D90"/>
    </inkml:brush>
  </inkml:definitions>
  <inkml:trace contextRef="#ctx0" brushRef="#br0">1 0 24575,'6'3'0,"4"4"0,4 6 0,3 7 0,-3 3 0,0 3 0,-2 0 0,-1 1 0,-2-1 0,0 4 0,-1-1 0,0 7 0,0 3 0,1-1 0,1-2 0,0-8-8191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6.382"/>
    </inkml:context>
    <inkml:brush xml:id="br0">
      <inkml:brushProperty name="width" value="0.05" units="cm"/>
      <inkml:brushProperty name="height" value="0.05" units="cm"/>
      <inkml:brushProperty name="color" value="#5B2D90"/>
    </inkml:brush>
  </inkml:definitions>
  <inkml:trace contextRef="#ctx0" brushRef="#br0">0 0 24575,'3'0'0,"1"3"0,2 4 0,7 1 0,3 7 0,2 4 0,1 2 0,3-3 0,3-1 0,1-1 0,-2-4 0,-5-3-8191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27.236"/>
    </inkml:context>
    <inkml:brush xml:id="br0">
      <inkml:brushProperty name="width" value="0.05" units="cm"/>
      <inkml:brushProperty name="height" value="0.05" units="cm"/>
      <inkml:brushProperty name="color" value="#5B2D90"/>
    </inkml:brush>
  </inkml:definitions>
  <inkml:trace contextRef="#ctx0" brushRef="#br0">20 43 24575,'56'-2'0,"106"-20"0,-75 8 0,-78 13 0,-6 0 0,1 0 0,0 1 0,0-1 0,0 1 0,-1 0 0,1 0 0,0 0 0,0 1 0,0-1 0,-1 1 0,5 1 0,-8-2 0,1 0 0,-1 1 0,0-1 0,1 0 0,-1 0 0,0 1 0,1-1 0,-1 1 0,0-1 0,1 0 0,-1 1 0,0-1 0,0 0 0,0 1 0,1-1 0,-1 1 0,0-1 0,0 1 0,0-1 0,0 1 0,0-1 0,0 1 0,0-1 0,0 0 0,0 1 0,0-1 0,0 1 0,0-1 0,0 1 0,0-1 0,0 1 0,0-1 0,0 1 0,-1 0 0,-9 15 0,9-14 0,-51 64 0,28-39 0,-20 35 0,2 12 0,4 2 0,-37 104 0,34-77 0,28-72 0,4-12 0,1 0 0,1 1 0,0 0 0,2 0 0,-5 30 0,10-49 0,0 1 0,0-1 0,0 0 0,0 0 0,0 1 0,0-1 0,0 0 0,1 0 0,-1 1 0,0-1 0,1 0 0,0 0 0,-1 0 0,1 0 0,-1 0 0,1 0 0,0 1 0,0-2 0,0 1 0,0 0 0,-1 0 0,1 0 0,0 0 0,0 0 0,1-1 0,-1 1 0,0-1 0,0 1 0,0 0 0,0-1 0,1 0 0,-1 1 0,0-1 0,0 0 0,1 0 0,-1 0 0,0 1 0,0-1 0,3-1 0,3 1 0,0 0 0,-1-1 0,1 0 0,0 0 0,0-1 0,7-2 0,19-11 0,0 0 0,-2-3 0,0 0 0,39-32 0,-38 27 0,64-48 0,131-125 0,-222 191 0,0 0 0,0 1 0,0-1 0,0 1 0,1 1 0,0-1 0,0 1 0,0 0 0,0 0 0,0 1 0,1-1 0,-1 2 0,1-1 0,-1 1 0,1 0 0,0 0 0,-1 0 0,1 1 0,0 0 0,0 1 0,-1 0 0,1 0 0,0 0 0,-1 0 0,1 1 0,-1 1 0,9 3 0,-9-3 0,0 0 0,-1 0 0,1 1 0,0-1 0,-1 2 0,0-1 0,0 0 0,0 1 0,-1 0 0,1 0 0,-1 1 0,0-1 0,-1 1 0,1 0 0,-1 0 0,-1 0 0,1 0 0,-1 0 0,0 1 0,0-1 0,0 1 0,-1-1 0,0 1 0,-1 0 0,0-1 0,0 10 0,-3 112-1365,3-100-5461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9:00:45.099"/>
    </inkml:context>
    <inkml:brush xml:id="br0">
      <inkml:brushProperty name="width" value="0.05" units="cm"/>
      <inkml:brushProperty name="height" value="0.05" units="cm"/>
      <inkml:brushProperty name="color" value="#5B2D90"/>
    </inkml:brush>
  </inkml:definitions>
  <inkml:trace contextRef="#ctx0" brushRef="#br0">0 183 24575,'1'-5'0,"0"1"0,1-1 0,0 1 0,0-1 0,0 1 0,0 0 0,0 0 0,1 0 0,0 0 0,0 0 0,0 1 0,0-1 0,5-3 0,14-19 0,-14 13 0,25-34 0,-30 44 0,0-1 0,0 1 0,0-1 0,1 1 0,-1 0 0,1 1 0,0-1 0,0 1 0,7-4 0,-10 6 0,0-1 0,1 1 0,-1 0 0,1 0 0,-1 0 0,0 0 0,1 0 0,-1 0 0,1 0 0,-1 0 0,0 1 0,1-1 0,-1 0 0,0 1 0,1-1 0,-1 1 0,0 0 0,0-1 0,1 1 0,-1 0 0,0 0 0,0 0 0,2 1 0,25 31 0,-10-10 0,-13-20 0,-1 1 0,1-1 0,0 0 0,0 0 0,0-1 0,0 1 0,1-1 0,-1 0 0,1-1 0,-1 0 0,1 1 0,-1-2 0,1 1 0,0-1 0,0 1 0,-1-2 0,1 1 0,0 0 0,-1-1 0,1 0 0,-1-1 0,1 1 0,-1-1 0,1 0 0,-1-1 0,0 1 0,0-1 0,0 0 0,0 0 0,-1 0 0,7-6 0,0-1 0,-6 4 0,1 1 0,-1 0 0,1 0 0,12-6 0,-17 10 0,0 0 0,0 1 0,0-1 0,0 1 0,0 0 0,0-1 0,0 1 0,0 0 0,1 0 0,-1-1 0,0 1 0,0 0 0,0 0 0,0 0 0,0 0 0,1 1 0,-1-1 0,0 0 0,0 0 0,0 1 0,0-1 0,0 1 0,0-1 0,0 1 0,0-1 0,0 1 0,0-1 0,0 1 0,0 0 0,0 0 0,0 0 0,-1-1 0,1 1 0,0 0 0,-1 0 0,1 0 0,0 2 0,2 0 0,-1-1 0,0 1 0,1 0 0,-1-1 0,1 1 0,0-1 0,0 0 0,0 0 0,0 0 0,0 0 0,0-1 0,1 1 0,-1-1 0,1 0 0,-1 0 0,1 0 0,-1 0 0,1 0 0,-1-1 0,1 0 0,0 0 0,-1 0 0,1 0 0,4-1 0,11-2 0,1 0 0,-1-1 0,23-9 0,-31 10 0,29-12 0,-30 11 0,0 0 0,1 0 0,0 1 0,-1 0 0,1 1 0,0 0 0,20-1 0,-29 4 0,0-1 0,0 1 0,0-1 0,0 1 0,0 0 0,0 0 0,-1 0 0,1 0 0,0 0 0,0 0 0,-1 0 0,1 1 0,-1-1 0,1 0 0,-1 1 0,0 0 0,1-1 0,-1 1 0,0 0 0,0-1 0,0 1 0,0 0 0,-1 0 0,1 0 0,0 0 0,-1 0 0,1 2 0,-1-2 0,1 0 0,-1 0 0,1 0 0,0 0 0,0 0 0,0 0 0,-1 0 0,2 0 0,-1 0 0,0 0 0,0-1 0,1 1 0,-1-1 0,0 1 0,1-1 0,0 1 0,-1-1 0,1 0 0,0 1 0,0-1 0,0 0 0,0 0 0,-1-1 0,1 1 0,1 0 0,-1-1 0,0 1 0,4 0 0,0-2 0,0 0 0,0 0 0,-1 0 0,1 0 0,0-1 0,-1 0 0,1-1 0,-1 1 0,1-1 0,-1 0 0,0 0 0,8-8 0,-7 7 0,-1 0 0,1 0 0,0 1 0,0-1 0,0 1 0,1 1 0,-1-1 0,1 1 0,10-2 0,-16 4 0,0 0 0,0 0 0,0 0 0,0 0 0,1 0 0,-1 0 0,0 0 0,0 0 0,0 0 0,0 1 0,0-1 0,0 1 0,0-1 0,0 0 0,0 1 0,0 0 0,0-1 0,0 1 0,0 0 0,0-1 0,0 1 0,0 0 0,-1 0 0,1 0 0,1 1 0,0 2 0,-1 0 0,1-1 0,-1 1 0,0 0 0,2 8 0,-3-9 0,1 0 0,-1 0 0,1 0 0,0 0 0,0-1 0,1 1 0,-1 0 0,3 5 0,-3-7 0,0-1 0,0 1 0,0 0 0,0-1 0,0 1 0,0-1 0,1 1 0,-1-1 0,0 1 0,0-1 0,0 0 0,0 0 0,1 1 0,-1-1 0,0 0 0,0 0 0,0 0 0,1-1 0,-1 1 0,0 0 0,0 0 0,0 0 0,0-1 0,1 1 0,-1-1 0,0 1 0,0-1 0,2 0 0,34-19 0,-27 14 0,0 1 0,0 0 0,1 0 0,-1 1 0,15-3 0,-22 6 0,-1 1 0,1-1 0,0 1 0,0 0 0,0 0 0,0 0 0,0 1 0,-1-1 0,1 1 0,0 0 0,0-1 0,0 1 0,-1 0 0,1 0 0,-1 1 0,1-1 0,-1 1 0,1-1 0,-1 1 0,0 0 0,0 0 0,1 0 0,-1 0 0,-1 0 0,4 4 0,4 7 0,-5-6 0,1-1 0,0 0 0,0 0 0,0 0 0,9 7 0,-12-12 0,-1 0 0,1 0 0,0 0 0,-1 0 0,1 0 0,0-1 0,0 1 0,0 0 0,0-1 0,-1 1 0,1-1 0,0 0 0,0 0 0,0 0 0,0 0 0,0 0 0,0 0 0,0 0 0,0-1 0,0 1 0,0-1 0,-1 1 0,1-1 0,0 0 0,0 0 0,0 1 0,2-3 0,25-19 0,-22 16 0,0 0 0,1 1 0,9-5 0,-14 8 0,0 1 0,0 0 0,0 0 0,-1 0 0,1 0 0,0 1 0,0-1 0,0 1 0,0 0 0,0 0 0,0 0 0,0 0 0,0 1 0,3 0 0,11 1 0,-1 0 0,0-1 0,0-1 0,0 0 0,0-1 0,1-1 0,-1 0 0,22-7 0,2 1 0,-38 7 0,0 1 0,0-1 0,0 1 0,0 0 0,0 0 0,0-1 0,0 2 0,0-1 0,0 0 0,0 0 0,0 1 0,0-1 0,0 1 0,0-1 0,0 1 0,0 0 0,0 0 0,3 1 0,-3 1 0,0 0 0,1 0 0,-1-1 0,-1 1 0,1 0 0,0 1 0,-1-1 0,1 0 0,-1 0 0,1 5 0,0-1 0,0-1 0,1 1 0,-1-1 0,1 0 0,6 11 0,-8-16 0,0 1 0,0-1 0,1 0 0,-1 1 0,0-1 0,0 0 0,1 0 0,-1 0 0,1 0 0,-1 0 0,1 0 0,0 0 0,-1-1 0,1 1 0,0 0 0,-1-1 0,1 0 0,0 1 0,0-1 0,-1 0 0,1 0 0,0 0 0,2 0 0,10-2 0,-1-1 0,0-1 0,0 0 0,0 0 0,20-11 0,6-2 0,-38 16 0,1 1 0,0-1 0,-1 1 0,1-1 0,-1 1 0,1 0 0,0-1 0,-1 1 0,1 0 0,0 0 0,-1 0 0,1 1 0,0-1 0,-1 0 0,1 1 0,0-1 0,-1 1 0,1-1 0,-1 1 0,1 0 0,-1 0 0,1-1 0,-1 1 0,0 0 0,1 0 0,-1 1 0,0-1 0,0 0 0,0 0 0,0 0 0,0 1 0,0-1 0,0 1 0,1 1 0,-1-1 0,1 0 0,-1 0 0,1 0 0,0 0 0,-1 0 0,1-1 0,0 1 0,0 0 0,1-1 0,-1 1 0,0-1 0,0 0 0,5 2 0,-3-3 0,0-1 0,0 1 0,0-1 0,0 0 0,0 0 0,0 0 0,-1 0 0,1-1 0,0 0 0,-1 1 0,1-1 0,5-5 0,7-2 0,-5 3 0,-1 1 0,0 0 0,0 0 0,0 1 0,1 1 0,0-1 0,-1 2 0,14-3 0,-23 6 0,1-1 0,0 1 0,0-1 0,0 1 0,-1 0 0,1-1 0,0 1 0,-1 0 0,1 0 0,0 0 0,-1 0 0,1 1 0,-1-1 0,0 0 0,1 1 0,-1-1 0,0 1 0,0-1 0,0 1 0,0-1 0,1 3 0,-1-2 0,0 0 0,0 0 0,1 0 0,-1 0 0,1 0 0,0 0 0,0 0 0,-1-1 0,1 1 0,0-1 0,0 1 0,0-1 0,5 2 0,-3-2 0,1 0 0,0-1 0,0 1 0,-1-1 0,1-1 0,0 1 0,0 0 0,-1-1 0,1 0 0,5-2 0,48-18 0,-44 16 0,12-6 0,69-25 0,-80 32 0,0-1 0,1 2 0,-1 0 0,21 0 0,-35 3 0,0-1 0,0 1 0,1 0 0,-1 1 0,0-1 0,1 0 0,-1 0 0,0 0 0,0 1 0,1-1 0,-1 1 0,0-1 0,0 1 0,0-1 0,0 1 0,0 0 0,0 0 0,0-1 0,0 1 0,0 0 0,0 0 0,0 0 0,0 0 0,0 0 0,0 2 0,1 1 0,0 0 0,-1 0 0,0 1 0,0-1 0,0 0 0,0 5 0,-1-5 0,1-1 0,-1 1 0,1 0 0,0-1 0,0 1 0,0-1 0,4 7 0,-5-9 0,1-1 0,0 1 0,0 0 0,0 0 0,0 0 0,0-1 0,0 1 0,0 0 0,0-1 0,0 1 0,0-1 0,0 1 0,1-1 0,-1 0 0,0 1 0,0-1 0,1 0 0,-1 0 0,0 0 0,0 0 0,0 0 0,1 0 0,-1 0 0,0 0 0,0 0 0,1-1 0,-1 1 0,1-1 0,50-17 0,-40 14 0,-1 0 0,1 0 0,-1 1 0,1 0 0,14-1 0,-25 4 0,1 0 0,-1 0 0,0 0 0,0 0 0,1 0 0,-1 0 0,0 0 0,0 0 0,0 1 0,1-1 0,-1 1 0,0-1 0,0 1 0,0-1 0,0 1 0,0-1 0,0 1 0,0 0 0,0 0 0,0-1 0,0 1 0,0 0 0,-1 0 0,2 2 0,0 0 0,-1 1 0,1-1 0,-1 1 0,0 0 0,0 0 0,1 5 0,6 22 0,-7-30 0,0 1 0,0-1 0,0 0 0,0 1 0,0-1 0,0 0 0,0 0 0,0 0 0,0 0 0,0 0 0,1 0 0,-1 0 0,0 0 0,1-1 0,-1 1 0,1 0 0,-1-1 0,3 2 0,0-2 0,1 0 0,-1 1 0,0-2 0,0 1 0,0 0 0,0-1 0,0 1 0,0-1 0,-1 0 0,1-1 0,6-1 0,45-25 0,-30 14 0,19-8 0,0 1 0,2 2 0,0 3 0,63-15 0,-107 30 0,0 1 0,1 0 0,-1-1 0,0 1 0,0 0 0,1 0 0,-1 0 0,0 0 0,1 0 0,-1 1 0,0-1 0,0 1 0,0 0 0,1-1 0,-1 1 0,2 1 0,-3 0 0,1-1 0,-1 0 0,0 1 0,0-1 0,0 0 0,0 1 0,0-1 0,-1 1 0,1 0 0,0-1 0,-1 1 0,1 0 0,-1-1 0,1 1 0,-1 0 0,0-1 0,0 1 0,0 0 0,0 0 0,0 3 0,-2 12-1365,1-2-5461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19:01.969"/>
    </inkml:context>
    <inkml:brush xml:id="br0">
      <inkml:brushProperty name="width" value="0.05" units="cm"/>
      <inkml:brushProperty name="height" value="0.05" units="cm"/>
      <inkml:brushProperty name="color" value="#5B2D90"/>
    </inkml:brush>
  </inkml:definitions>
  <inkml:trace contextRef="#ctx0" brushRef="#br0">0 132 24575,'4'6'0,"0"0"0,0 0 0,-1 0 0,0 0 0,0 1 0,0 0 0,1 7 0,2 3 0,15 47 0,-16-46 0,0 0 0,1-1 0,17 33 0,-22-48 0,0-1 0,-1 0 0,1 0 0,0 0 0,0 0 0,0 0 0,0 0 0,0 0 0,0 0 0,0 0 0,0 0 0,0 0 0,0-1 0,1 1 0,-1-1 0,0 1 0,0-1 0,1 1 0,-1-1 0,0 1 0,1-1 0,-1 0 0,0 0 0,1 0 0,-1 0 0,1 0 0,-1 0 0,0 0 0,1 0 0,-1-1 0,0 1 0,1 0 0,-1-1 0,0 1 0,3-2 0,3-2 0,1-1 0,-1 0 0,0 0 0,11-10 0,-6 5 0,176-175 0,-58 54 0,-115 115-1365,-4 5-5461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49.353"/>
    </inkml:context>
    <inkml:brush xml:id="br0">
      <inkml:brushProperty name="width" value="0.05" units="cm"/>
      <inkml:brushProperty name="height" value="0.05" units="cm"/>
      <inkml:brushProperty name="color" value="#5B2D90"/>
    </inkml:brush>
  </inkml:definitions>
  <inkml:trace contextRef="#ctx0" brushRef="#br0">0 3303 24575,'1'-12'0,"0"0"0,0 0 0,1 0 0,1 0 0,0 1 0,8-21 0,4 0 0,20-33 0,12-11-235,66-81-1,67-61-253,-175 212 489,666-733-3,37-44-1,-620 673 485,117-193 0,-101 155-478,-63 94-2,35-63 0,96-182-1,-168 292 0,0 1 0,-1 0 0,1 0 0,-2-1 0,4-7 0,-6 13 0,1-1 0,-1 1 0,0 0 0,0 0 0,1 0 0,-1-1 0,0 1 0,0 0 0,0 0 0,0-1 0,-1 1 0,1 0 0,0 0 0,0-1 0,-1 1 0,1 0 0,-1 0 0,1 0 0,-1 0 0,0-1 0,1 1 0,-1 0 0,0 0 0,1 0 0,-1 0 0,0 1 0,0-1 0,0 0 0,0 0 0,-1 0 0,-4-2 0,-1 1 0,1 1 0,0-1 0,-1 1 0,1 0 0,-1 0 0,1 1 0,-1 0 0,1 0 0,-1 1 0,-8 1 0,13-2 0,-81 13 0,1 2 0,-90 31 0,93-24 0,-610 198-1365,649-205-5461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19:03.059"/>
    </inkml:context>
    <inkml:brush xml:id="br0">
      <inkml:brushProperty name="width" value="0.05" units="cm"/>
      <inkml:brushProperty name="height" value="0.05" units="cm"/>
      <inkml:brushProperty name="color" value="#5B2D90"/>
    </inkml:brush>
  </inkml:definitions>
  <inkml:trace contextRef="#ctx0" brushRef="#br0">0 274 24575,'1'5'0,"0"0"0,1 0 0,-1 0 0,1-1 0,0 1 0,0 0 0,0-1 0,6 8 0,3 6 0,-4 0 0,0 0 0,-1 1 0,4 21 0,-5-20 0,0 0 0,12 27 0,-16-46 0,-1 1 0,1-1 0,-1 0 0,1 1 0,0-1 0,0 0 0,-1 0 0,1 1 0,0-1 0,0 0 0,0 0 0,0 0 0,0 0 0,0 0 0,1 0 0,-1 0 0,0 0 0,0-1 0,1 1 0,-1 0 0,1-1 0,-1 1 0,0-1 0,1 0 0,-1 1 0,1-1 0,-1 0 0,1 0 0,-1 0 0,1 0 0,-1 0 0,1 0 0,-1 0 0,1-1 0,-1 1 0,3-1 0,4-3 0,-1 0 0,0 0 0,0 0 0,0-1 0,10-9 0,-8 8 0,211-182 0,-20 16 0,-56 49-1365,-120 100-5461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19:05.439"/>
    </inkml:context>
    <inkml:brush xml:id="br0">
      <inkml:brushProperty name="width" value="0.05" units="cm"/>
      <inkml:brushProperty name="height" value="0.05" units="cm"/>
      <inkml:brushProperty name="color" value="#5B2D90"/>
    </inkml:brush>
  </inkml:definitions>
  <inkml:trace contextRef="#ctx0" brushRef="#br0">0 416 24575,'2'14'0,"0"0"0,0 0 0,2 0 0,0-1 0,0 0 0,9 18 0,0 2 0,1 5 0,50 152 0,-64-189 0,0 0 0,0-1 0,0 1 0,1 0 0,-1-1 0,0 1 0,0 0 0,1-1 0,-1 1 0,0 0 0,1-1 0,-1 1 0,1-1 0,-1 1 0,0-1 0,1 1 0,0-1 0,-1 1 0,1-1 0,-1 1 0,1-1 0,-1 0 0,1 1 0,0-1 0,-1 0 0,1 0 0,0 0 0,-1 1 0,1-1 0,0 0 0,-1 0 0,1 0 0,0 0 0,-1 0 0,1 0 0,0 0 0,0 0 0,-1 0 0,1-1 0,0 1 0,-1 0 0,2-1 0,3-1 0,0 0 0,0-1 0,-1 0 0,8-6 0,-10 8 0,45-39 0,67-70 0,-44 38 0,415-391-1392,-436 416 772,5-4-5559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41:41.662"/>
    </inkml:context>
    <inkml:brush xml:id="br0">
      <inkml:brushProperty name="width" value="0.05" units="cm"/>
      <inkml:brushProperty name="height" value="0.05" units="cm"/>
      <inkml:brushProperty name="color" value="#008C3A"/>
    </inkml:brush>
  </inkml:definitions>
  <inkml:trace contextRef="#ctx0" brushRef="#br0">0 1 24575,'12'0'0,"0"2"0,0 0 0,0 0 0,0 1 0,0 0 0,-1 1 0,0 0 0,0 1 0,0 0 0,0 1 0,17 13 0,7 8 0,59 57 0,-78-69 0,285 309 0,36 33 0,-123-172 0,-162-146 0,1-3 0,82 42 0,-17-24-195,188 61 1,137 10-196,617 94-1011,-653-144 1081,732 118 320,8-91 0,385-94 0,-937-12 0,2331 3-661,-2902 1 709,6 1 678,35-5 1,-64 4-730,0 0-6,1 0 1,0 0 0,-1 0 0,1-1 0,0 1 0,0 0 0,-1-1 0,1 1 0,0-1 0,-1 1 0,1-1-1,-1 0 1,1 1 0,-1-1 0,1 0 0,-1 0 0,0 0 0,1-1 0,-1 1 0,0 0 0,2-3 0,-3-6-6342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41:42.152"/>
    </inkml:context>
    <inkml:brush xml:id="br0">
      <inkml:brushProperty name="width" value="0.05" units="cm"/>
      <inkml:brushProperty name="height" value="0.05" units="cm"/>
      <inkml:brushProperty name="color" value="#008C3A"/>
    </inkml:brush>
  </inkml:definitions>
  <inkml:trace contextRef="#ctx0" brushRef="#br0">1 0 24575,'5'6'0,"0"0"0,-1 0 0,8 14 0,5 5 0,-5-9 0,1 0 0,1-1 0,0-1 0,1 0 0,0-1 0,1-1 0,0 0 0,1-1 0,22 10 0,-39-20 0,6 1 0,-1 1 0,1 0 0,-1 0 0,0 0 0,7 7 0,-11-10 0,0 1 0,-1 0 0,1 0 0,0 0 0,-1-1 0,1 1 0,-1 0 0,1 0 0,-1 0 0,1 0 0,-1 0 0,0 0 0,1 0 0,-1 0 0,0 0 0,0 0 0,0 0 0,0 1 0,0-1 0,0 0 0,0 0 0,0 0 0,0 0 0,0 0 0,0 0 0,-1 0 0,1 0 0,-1 0 0,1 0 0,0 0 0,-1 0 0,0 0 0,1 0 0,-1-1 0,1 1 0,-1 0 0,0 0 0,-1 1 0,-13 10-63,1 0 0,-2-1 0,0 0 0,0-2 0,-19 9 0,15-7-924,3-2-5839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41:43.400"/>
    </inkml:context>
    <inkml:brush xml:id="br0">
      <inkml:brushProperty name="width" value="0.05" units="cm"/>
      <inkml:brushProperty name="height" value="0.05" units="cm"/>
      <inkml:brushProperty name="color" value="#008C3A"/>
    </inkml:brush>
  </inkml:definitions>
  <inkml:trace contextRef="#ctx0" brushRef="#br0">507 1 24575,'-3'0'0,"-4"0"0,-3 0 0,-6 0 0,-6 0 0,-8 3 0,-4 1 0,-5-1 0,-8 3 0,-1 0 0,-1 2 0,2 2 0,6 3 0,7-1 0,10 0 0,2-2 0,3 0 0,5-1-8191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41:54.728"/>
    </inkml:context>
    <inkml:brush xml:id="br0">
      <inkml:brushProperty name="width" value="0.05" units="cm"/>
      <inkml:brushProperty name="height" value="0.05" units="cm"/>
      <inkml:brushProperty name="color" value="#008C3A"/>
    </inkml:brush>
  </inkml:definitions>
  <inkml:trace contextRef="#ctx0" brushRef="#br0">2645 91 24575,'-1'-1'0,"0"-1"0,0 1 0,0-1 0,0 1 0,-1-1 0,1 1 0,0 0 0,0 0 0,-1 0 0,1 0 0,-1 0 0,1 0 0,-1 0 0,1 0 0,-1 0 0,0 1 0,1-1 0,-1 1 0,-2-1 0,-1-1 0,-38-13 0,0 2 0,-1 1 0,-1 3 0,-65-5 0,63 11 0,-1 2 0,1 2 0,-1 2 0,1 3 0,-86 20 0,-225 89 0,229-68 0,-199 74 0,14 27 0,292-134 0,0 0 0,2 1 0,-1 1 0,2 1 0,-26 28 0,14-8 0,3 0 0,-25 43 0,-35 74 0,63-106 0,-52 77 0,7-12 0,18-21 0,-65 111 0,93-163 0,2 0 0,-26 64 0,39-80 0,1 1 0,1 0 0,2 0 0,0 1 0,-2 48 0,10 109 0,-1-175 0,-1-1 0,1 0 0,0 1 0,0-1 0,1 0 0,0-1 0,0 1 0,8 12 0,5 4 0,18 21 0,-24-32 0,-2-4 0,0 0 0,1 0 0,-1-1 0,1 0 0,1-1 0,-1 0 0,1 0 0,0-1 0,1 0 0,-1-1 0,1 0 0,0-1 0,15 3 0,17 2 0,1-3 0,50 0 0,-36-2 0,170 3 0,-30-3 0,-114 5 0,14 1 0,243-9 0,-161-1 0,-57 9 0,-14 0 0,-63-7 0,53 1 0,137 19 0,-161-12 0,-1-4 0,101-6 0,-62-1 0,-56 2 0,294-10 0,-57 1 0,-42 4 0,-210 2 0,220-18 0,10 17 0,-154 5 0,251 12 0,234-10 0,-599-3 0,698-33 0,-529 23 0,-80 6 0,95-9 0,-162 9 0,0-1 0,0-1 0,0-2 0,-1 0 0,29-15 0,23-14 0,124-63 0,-186 92 0,-1 0 0,0-2 0,-1 1 0,0-2 0,-1 0 0,13-14 0,-18 17 0,-1-1 0,0 1 0,0-1 0,-1 0 0,0 0 0,-1-1 0,0 1 0,0-1 0,-1 0 0,4-20 0,-2-19 0,-1-1 0,-3 0 0,-8-89 0,2 105 0,-2 0 0,-1 1 0,-21-56 0,-50-92 0,52 124 0,-5-8 0,-2 1 0,-3 2 0,-63-81 0,64 99 0,-2 2 0,-2 1 0,-1 2 0,-87-62 0,56 57 0,-1 2 0,-2 4 0,-2 4 0,-121-38 0,-285-52 0,-12 46 0,290 48 0,-259-22 0,-622 55-489,796 3 304,-585 17 50,738-16-1096,95-3-4920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02:09.977"/>
    </inkml:context>
    <inkml:brush xml:id="br0">
      <inkml:brushProperty name="width" value="0.05" units="cm"/>
      <inkml:brushProperty name="height" value="0.05" units="cm"/>
      <inkml:brushProperty name="color" value="#E71224"/>
    </inkml:brush>
  </inkml:definitions>
  <inkml:trace contextRef="#ctx0" brushRef="#br0">126 97 24575,'0'-53'0,"0"64"0,1-9 0,-1 0 0,0 0 0,1 0 0,-1 0 0,0 0 0,0 0 0,-1 0 0,1-1 0,0 1 0,-1 0 0,1 0 0,-1 0 0,1 0 0,-1-1 0,0 1 0,0 0 0,0-1 0,0 1 0,0 0 0,0-1 0,0 1 0,0-1 0,-1 0 0,1 1 0,-1-1 0,1 0 0,-3 1 0,0 1 0,-1 0 0,1 0 0,-1 1 0,1-1 0,0 1 0,-5 6 0,7-8 0,1 0 0,0 0 0,0 0 0,0 0 0,0 0 0,0 0 0,0 0 0,1 0 0,-1 0 0,0 0 0,1 0 0,0 0 0,0 1 0,-1-1 0,1 0 0,0 0 0,1 1 0,0 3 0,-1-7 0,0 1 0,0 0 0,0 0 0,0 0 0,0-1 0,0 1 0,0 0 0,0 0 0,1 0 0,-1 0 0,0 0 0,0-1 0,0 1 0,0 0 0,0 0 0,1 0 0,-1 0 0,0 0 0,0 0 0,0 0 0,0-1 0,1 1 0,-1 0 0,0 0 0,0 0 0,0 0 0,1 0 0,-1 0 0,0 0 0,0 0 0,0 0 0,1 0 0,-1 0 0,0 0 0,0 0 0,0 0 0,1 1 0,-1-1 0,0 0 0,0 0 0,0 0 0,0 0 0,1 0 0,-1 0 0,0 0 0,0 0 0,0 1 0,0-1 0,1 0 0,-1 0 0,0 0 0,0 0 0,0 1 0,0-1 0,0 0 0,0 0 0,0 0 0,0 1 0,10-26 0,-6 16 0,12-18 0,-11 19 0,0 1 0,-1-1 0,0 0 0,6-14 0,-10 20 0,1 0 0,-1-1 0,1 1 0,-1 0 0,0-1 0,0 1 0,0 0 0,0 0 0,0-1 0,0 1 0,-1 0 0,1 0 0,-1-1 0,1 1 0,-1 0 0,0 0 0,0 0 0,0 0 0,0 0 0,-1 0 0,1 0 0,0 0 0,-3-2 0,4 4 0,-1-1 0,0 0 0,0 0 0,0 0 0,0 1 0,0-1 0,0 0 0,0 1 0,0-1 0,0 1 0,0 0 0,0-1 0,0 1 0,-1 0 0,1-1 0,0 1 0,0 0 0,0 0 0,0 0 0,-1 0 0,0 0 0,-1 1 0,0 0 0,0 0 0,1 0 0,-1 0 0,0 0 0,1 0 0,-1 1 0,-3 2 0,-3 4 0,-1 0 0,2 0 0,-10 12 0,16-18 0,1-1 0,0 1 0,-1-1 0,1 1 0,0-1 0,0 1 0,0 0 0,0-1 0,0 1 0,0 0 0,0 0 0,0 0 0,1 0 0,-1-1 0,1 1 0,0 0 0,-1 0 0,1 0 0,0 0 0,0 0 0,1 3 0,-1-4 0,1 1 0,0-1 0,0 0 0,0 0 0,-1 0 0,1 0 0,1 0 0,-1 0 0,0 0 0,0 0 0,0 0 0,0-1 0,1 1 0,-1 0 0,0-1 0,1 1 0,-1-1 0,0 1 0,1-1 0,-1 0 0,1 1 0,-1-1 0,0 0 0,1 0 0,-1 0 0,1 0 0,-1 0 0,3-1 0,26-2 0,-35-15 0,4 14 0,0 0 0,0 1 0,0-1 0,0 1 0,0 0 0,-1-1 0,-3-4 0,4 7 0,1 0 0,-1 1 0,0-1 0,0 0 0,0 1 0,0-1 0,0 1 0,1 0 0,-1-1 0,0 1 0,0 0 0,0-1 0,0 1 0,0 0 0,0 0 0,0 0 0,0 0 0,0 0 0,0 0 0,0 0 0,0 0 0,0 1 0,0-1 0,0 0 0,0 0 0,0 1 0,0-1 0,0 1 0,0-1 0,1 1 0,-1-1 0,0 1 0,0-1 0,-1 2 0,1-1 0,0-1 0,0 1 0,0 0 0,0 0 0,0 0 0,0-1 0,0 1 0,0 0 0,0 0 0,0 0 0,1 0 0,-1 1 0,0-1 0,1 0 0,-1 0 0,1 0 0,-1 0 0,1 1 0,-1-1 0,1 0 0,0 1 0,0-1 0,-1 0 0,1 0 0,0 1 0,0-1 0,1 0 0,-1 1 0,0-1 0,0 0 0,1 0 0,-1 1 0,0-1 0,1 0 0,-1 0 0,1 1 0,0-1 0,-1 0 0,1 0 0,0 0 0,0 0 0,0 0 0,0 0 0,1 1 0,1 1 0,-1-1 0,1 1 0,0-1 0,0 0 0,0 0 0,0 0 0,0 0 0,0-1 0,0 1 0,1-1 0,-1 0 0,0 1 0,1-2 0,-1 1 0,1 0 0,3-1 0,-3 0 0,0 0 0,1-1 0,-1 0 0,0 1 0,-1-2 0,1 1 0,0 0 0,0-1 0,0 0 0,-1 0 0,1 0 0,-1 0 0,0 0 0,1-1 0,-1 0 0,0 1 0,0-1 0,-1 0 0,4-5 0,-6 8 0,1 0 0,-1-1 0,0 1 0,0 0 0,0-1 0,1 1 0,-1 0 0,0-1 0,0 1 0,0-1 0,0 1 0,0 0 0,0-1 0,1 1 0,-1-1 0,0 1 0,0-1 0,0 1 0,-1 0 0,1-1 0,0 1 0,0-1 0,0 1 0,0 0 0,0-1 0,0 1 0,-1-1 0,1 1 0,0 0 0,0-1 0,0 1 0,-1 0 0,1-1 0,0 1 0,-1 0 0,1-1 0,0 1 0,-1 0 0,1 0 0,0 0 0,-1-1 0,1 1 0,0 0 0,-1 0 0,1 0 0,-1 0 0,1-1 0,0 1 0,-1 0 0,1 0 0,-1 0 0,1 0 0,0 0 0,-1 0 0,1 0 0,-1 0 0,1 0 0,-1 1 0,1-1 0,0 0 0,-1 0 0,0 0 0,-1 1 0,-1-1 0,0 1 0,1 0 0,-1 0 0,0-1 0,1 2 0,-1-1 0,-2 2 0,-3 3 0,11-11 0,1-3 0,-4 6 0,-5 4 0,4-2 0,0 1 0,1-1 0,-1 1 0,0-1 0,0 1 0,1-1 0,-1 1 0,1 0 0,-1 0 0,0-1 0,1 1 0,-1 0 0,1 0 0,0-1 0,-1 1 0,1 0 0,0 0 0,-1 0 0,1 0 0,0 0 0,0 0 0,0-1 0,0 3 0,-2 5 0,3-10 6,-1 1 0,0 0 0,0 0 0,0 0 0,0 0 0,0 0 0,0 0 0,0 0 0,0-1 0,0 1 0,0 0 0,-1 0-1,1 0 1,0 0 0,-1 0 0,1 0 0,-1 0 0,0-1 0,-3-7-1484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42:15.014"/>
    </inkml:context>
    <inkml:brush xml:id="br0">
      <inkml:brushProperty name="width" value="0.05" units="cm"/>
      <inkml:brushProperty name="height" value="0.05" units="cm"/>
      <inkml:brushProperty name="color" value="#5B2D90"/>
    </inkml:brush>
  </inkml:definitions>
  <inkml:trace contextRef="#ctx0" brushRef="#br0">1955 119 24575,'0'-1'0,"-1"1"0,1-1 0,0 1 0,-1-1 0,1 0 0,0 1 0,-1-1 0,1 1 0,-1-1 0,1 1 0,-1 0 0,1-1 0,-1 1 0,0-1 0,1 1 0,-1 0 0,1-1 0,-1 1 0,0 0 0,1 0 0,-1 0 0,0-1 0,1 1 0,-1 0 0,-1 0 0,-22-3 0,21 3 0,-127-6 0,-216 17 0,-249 58 0,536-61 0,-5 0 0,-426 73 0,470-76 0,0 0 0,1 1 0,0 1 0,-21 11 0,34-15 0,0 0 0,0 1 0,1 0 0,-1 0 0,1 0 0,0 1 0,0 0 0,0 0 0,1 0 0,0 0 0,0 1 0,0 0 0,0-1 0,1 2 0,-4 10 0,-2 12 0,2 1 0,1 0 0,2 0 0,1 1 0,1-1 0,1 1 0,2-1 0,6 42 0,-4-55 0,1-1 0,0 0 0,1-1 0,1 1 0,1-1 0,0 0 0,16 25 0,-9-20 0,0-2 0,1 0 0,1-1 0,36 30 0,-17-21 0,1-1 0,1-2 0,2-2 0,0-1 0,62 21 0,593 157 0,-658-189 0,127 29-113,1-8 0,219 13 1,-263-38 27,0-6 0,-1-5 0,234-42 1,-189 8 84,-2-7 0,-2-8 0,-2-6 0,172-94 0,-330 154 0,143-78 339,-123 66-271,-1-1-1,-1 0 1,0-1 0,30-34-1,-45 45-67,0-1 0,0 1 0,0-1 0,-1 0 0,0 0 0,0 0 0,0 0 0,0 0 0,-1 0 0,0 0 0,0 0 0,-1-1 0,1 1 0,-1 0 0,0-1 0,0 1 0,-1-1 0,0 1 0,-1-6 0,-4-11 0,-1 0 0,-1 1 0,-12-25 0,12 28 0,-7-15 0,-1 1 0,-2 1 0,-1 1 0,-2 0 0,-1 1 0,-1 2 0,-33-32 0,25 32 0,-1 1 0,-1 2 0,0 1 0,-2 2 0,-1 1 0,-52-20 0,4 9-92,-2 3 0,-1 4 0,-106-15 0,-271-11-622,-624 40-845,1066 11-3991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1:05.040"/>
    </inkml:context>
    <inkml:brush xml:id="br0">
      <inkml:brushProperty name="width" value="0.05" units="cm"/>
      <inkml:brushProperty name="height" value="0.05" units="cm"/>
      <inkml:brushProperty name="color" value="#E71224"/>
    </inkml:brush>
  </inkml:definitions>
  <inkml:trace contextRef="#ctx0" brushRef="#br0">1734 51 24575,'-26'-5'0,"9"0"0,-51-6 0,-115-4 0,-72 16 0,102 1 0,-90-11 0,-7 0 0,228 10 0,0 1 0,0 2 0,0 0 0,0 0 0,-33 14 0,-100 51 0,141-62 0,2 1 0,-1 0 0,1 1 0,1 0 0,0 1 0,0 0 0,0 0 0,-15 23 0,1-4 0,19-24 0,0 2 0,1-1 0,-1 1 0,1 0 0,0 0 0,1 0 0,0 1 0,0-1 0,1 1 0,-5 15 0,1 11 0,2 1 0,2-1 0,1 1 0,3 43 0,1-72 0,0 0 0,0 0 0,1 0 0,0 0 0,0 0 0,0-1 0,0 1 0,1-1 0,0 0 0,0 0 0,1 0 0,5 4 0,15 20 0,-20-23 0,-1 0 0,1 0 0,1 0 0,-1-1 0,1 0 0,0 0 0,0-1 0,0 1 0,1-2 0,6 5 0,1-3 0,-1-1 0,0 0 0,1 0 0,22 2 0,11 1 0,202 33 0,-199-26 0,-35-10 0,0 0 0,0 0 0,21 1 0,148 16 0,-119-13 0,0-3 0,82-3 0,41 3 0,465 7 0,-419-14 0,-107 3 0,146-2 0,-249-1 0,0-1 0,0-1 0,43-13 0,68-33 0,-74 26 0,-23 10 0,57-32 0,-82 39 0,0-1 0,-1 0 0,0-1 0,-1-1 0,0 0 0,0 0 0,17-22 0,-19 16 0,0-1 0,-1 0 0,-1 0 0,9-33 0,-14 45 0,-1 0 0,0 0 0,0 0 0,0 0 0,-1 0 0,0-1 0,0 1 0,0 0 0,0 0 0,-1 0 0,0 0 0,0 0 0,0 0 0,-4-10 0,1 8 0,-1 0 0,1 0 0,-1 0 0,0 0 0,-1 1 0,1 0 0,-1 0 0,-11-8 0,-2 0 0,-1 1 0,0 0 0,-1 1 0,0 2 0,-1 0 0,0 1 0,0 1 0,-1 2 0,0 0 0,-40-5 0,-15 4 0,-150 7 0,121 2 0,37 0 0,-103-3 0,146-3 0,-1-1 0,1-1 0,0-1 0,-29-13 0,-52-13 0,32 17-455,0 4 0,-94-3 0,132 14-6371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3:10.699"/>
    </inkml:context>
    <inkml:brush xml:id="br0">
      <inkml:brushProperty name="width" value="0.05" units="cm"/>
      <inkml:brushProperty name="height" value="0.05" units="cm"/>
      <inkml:brushProperty name="color" value="#E71224"/>
    </inkml:brush>
  </inkml:definitions>
  <inkml:trace contextRef="#ctx0" brushRef="#br0">1 35 24575,'296'-13'0,"42"-9"0,2 22 0,-145 2 0,65 17 0,-118-5 0,-4 2 0,-73-7 0,79 1 0,-124-10-1365,-4-1-5461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49.921"/>
    </inkml:context>
    <inkml:brush xml:id="br0">
      <inkml:brushProperty name="width" value="0.05" units="cm"/>
      <inkml:brushProperty name="height" value="0.05" units="cm"/>
      <inkml:brushProperty name="color" value="#5B2D90"/>
    </inkml:brush>
  </inkml:definitions>
  <inkml:trace contextRef="#ctx0" brushRef="#br0">0 1 24575,'0'5'0,"0"8"0,0 5 0,0 5 0,0 6 0,0 8 0,0 6 0,3 15 0,1 7 0,2-2 0,1-6 0,-1-10 0,-2-12-8191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3:13.537"/>
    </inkml:context>
    <inkml:brush xml:id="br0">
      <inkml:brushProperty name="width" value="0.05" units="cm"/>
      <inkml:brushProperty name="height" value="0.05" units="cm"/>
      <inkml:brushProperty name="color" value="#E71224"/>
    </inkml:brush>
  </inkml:definitions>
  <inkml:trace contextRef="#ctx0" brushRef="#br0">4098 1 24575,'-38'1'0,"1"2"0,-72 15 0,-69 32 0,144-38 0,-1 1 0,2 1 0,-54 33 0,-104 76 0,-145 87 0,-187 115 0,223-73 0,163-131 0,-809 642 0,819-668 0,-405 317 0,452-338 0,-132 157 0,184-197 113,-3 4-852,-62 60 0,83-89-6087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3:14.028"/>
    </inkml:context>
    <inkml:brush xml:id="br0">
      <inkml:brushProperty name="width" value="0.05" units="cm"/>
      <inkml:brushProperty name="height" value="0.05" units="cm"/>
      <inkml:brushProperty name="color" value="#E71224"/>
    </inkml:brush>
  </inkml:definitions>
  <inkml:trace contextRef="#ctx0" brushRef="#br0">359 0 24575,'-3'1'0,"0"1"0,0-1 0,0 0 0,1 1 0,-1-1 0,1 1 0,-1 0 0,1 0 0,0 0 0,0 0 0,0 0 0,0 1 0,0-1 0,-2 3 0,-5 6 0,-38 41 0,-72 102 0,-4 7 0,123-161 0,-4 4 0,1-1 0,1 1 0,-1 0 0,0 0 0,-3 7 0,6-11 0,0 1 0,-1-1 0,1 1 0,0-1 0,0 1 0,0-1 0,0 1 0,0-1 0,0 1 0,0-1 0,0 1 0,0-1 0,0 0 0,0 1 0,0-1 0,0 1 0,1-1 0,-1 1 0,0-1 0,0 1 0,0-1 0,1 0 0,-1 1 0,0-1 0,1 1 0,0 0 0,0-1 0,0 1 0,0 0 0,1-1 0,-1 1 0,0-1 0,0 0 0,0 1 0,1-1 0,-1 0 0,0 0 0,1 0 0,-1 0 0,2 0 0,30-3 0,-1-1 0,0-2 0,43-12 0,-29 6 0,578-176 0,-563 166-1365,-19 4-5461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4.512"/>
    </inkml:context>
    <inkml:brush xml:id="br0">
      <inkml:brushProperty name="width" value="0.035" units="cm"/>
      <inkml:brushProperty name="height" value="0.035" units="cm"/>
      <inkml:brushProperty name="color" value="#008C3A"/>
    </inkml:brush>
  </inkml:definitions>
  <inkml:trace contextRef="#ctx0" brushRef="#br0">1 36 24575,'200'-13'0,"-65"1"0,750 2-17,-543 12-1331,-318-2-5478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5.725"/>
    </inkml:context>
    <inkml:brush xml:id="br0">
      <inkml:brushProperty name="width" value="0.035" units="cm"/>
      <inkml:brushProperty name="height" value="0.035" units="cm"/>
      <inkml:brushProperty name="color" value="#008C3A"/>
    </inkml:brush>
  </inkml:definitions>
  <inkml:trace contextRef="#ctx0" brushRef="#br0">1 121 24575,'86'-3'0,"102"-15"0,80-28 0,-38 5 0,-177 34 4,96 2 0,52 14-2,-37 0-1377,-134-8-5451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7.477"/>
    </inkml:context>
    <inkml:brush xml:id="br0">
      <inkml:brushProperty name="width" value="0.035" units="cm"/>
      <inkml:brushProperty name="height" value="0.035" units="cm"/>
      <inkml:brushProperty name="color" value="#008C3A"/>
    </inkml:brush>
  </inkml:definitions>
  <inkml:trace contextRef="#ctx0" brushRef="#br0">42 5696 24575,'-1'0'0,"0"0"0,0-1 0,0 1 0,0 0 0,0 0 0,-1-1 0,1 1 0,0-1 0,0 1 0,0-1 0,0 1 0,0-1 0,0 0 0,0 0 0,0 1 0,1-1 0,-1 0 0,0 0 0,0 0 0,1 0 0,-1 0 0,0 0 0,1 0 0,-1 0 0,0-2 0,-8-33 0,8 30 0,-3-18 0,2 0 0,1 0 0,0 0 0,2 0 0,4-26 0,29-124 0,7 21-73,91-218-1,94-134-1050,-190 428 962,97-206 162,119-259 0,-29-8 0,-166 392 82,119-370 1030,-128 355-861,41-180-263,-76 287 12,43-195 0,19 7 0,-35 158 0,56-95 0,-50 104 0,50-130 0,-77 165 0,-9 28 0,0-1 0,-2 0 0,-1-1 0,-1 1 0,-2-1 0,3-38 0,-7 26 0,-2-74 0,2 112 0,0-1 0,0 1 0,0 0 0,0-1 0,0 1 0,-1 0 0,1-1 0,0 1 0,0 0 0,0-1 0,0 1 0,0 0 0,0 0 0,0-1 0,-1 1 0,1 0 0,0-1 0,0 1 0,0 0 0,-1 0 0,1-1 0,0 1 0,0 0 0,-1 0 0,1 0 0,0 0 0,-1-1 0,1 1 0,0 0 0,-1 0 0,1 0 0,0 0 0,0 0 0,-1 0 0,1 0 0,-1 0 0,-15 6 0,-16 21 0,27-23 0,-183 196 0,123-126 0,64-73-22,-19 21-426,0 1 1,-15 26-1,22-28-6378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7.953"/>
    </inkml:context>
    <inkml:brush xml:id="br0">
      <inkml:brushProperty name="width" value="0.035" units="cm"/>
      <inkml:brushProperty name="height" value="0.035" units="cm"/>
      <inkml:brushProperty name="color" value="#008C3A"/>
    </inkml:brush>
  </inkml:definitions>
  <inkml:trace contextRef="#ctx0" brushRef="#br0">0 0 24575,'3'3'0,"1"9"0,2 15 0,4 7 0,2 8 0,3 2 0,1-1 0,1-2 0,0-5 0,0-6 0,-2-5 0,-1-7 0,-4-6-8191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9.294"/>
    </inkml:context>
    <inkml:brush xml:id="br0">
      <inkml:brushProperty name="width" value="0.035" units="cm"/>
      <inkml:brushProperty name="height" value="0.035" units="cm"/>
      <inkml:brushProperty name="color" value="#008C3A"/>
    </inkml:brush>
  </inkml:definitions>
  <inkml:trace contextRef="#ctx0" brushRef="#br0">0 7253 24575,'1'-4'0,"0"0"0,0 0 0,1 0 0,-1 0 0,1 0 0,0 0 0,0 1 0,0-1 0,0 1 0,1-1 0,0 1 0,-1 0 0,1 0 0,0 0 0,1 0 0,3-3 0,7-7 0,339-297 0,-234 211 0,345-292 0,-377 313 0,-3-3 0,-4-4 0,-4-4 0,-3-3 0,-5-3 0,-3-2 0,57-120 0,-40 49-279,-7-3-1,-7-4 1,-8-2-1,-8-3 1,49-317-1,-69 213 162,-12-2-1,-25-414 1,-9 544 118,-7 2 0,-6 0 0,-85-267 0,-171-407 1645,102 199-1258,144 480-1069,-92-239-1,119 362-6143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9.635"/>
    </inkml:context>
    <inkml:brush xml:id="br0">
      <inkml:brushProperty name="width" value="0.035" units="cm"/>
      <inkml:brushProperty name="height" value="0.035" units="cm"/>
      <inkml:brushProperty name="color" value="#008C3A"/>
    </inkml:brush>
  </inkml:definitions>
  <inkml:trace contextRef="#ctx0" brushRef="#br0">0 1 24575,'22'528'0,"-18"-479"0,5 88 0,-9-161-1365,0-9-5461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59:59.965"/>
    </inkml:context>
    <inkml:brush xml:id="br0">
      <inkml:brushProperty name="width" value="0.035" units="cm"/>
      <inkml:brushProperty name="height" value="0.035" units="cm"/>
      <inkml:brushProperty name="color" value="#008C3A"/>
    </inkml:brush>
  </inkml:definitions>
  <inkml:trace contextRef="#ctx0" brushRef="#br0">1 1 24575,'8'3'0,"12"3"0,8 4 0,14 6 0,8 4 0,4 0 0,8 0 0,-2-3 0,-8-5 0,-10-4 0,-12-4-8191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0:12.080"/>
    </inkml:context>
    <inkml:brush xml:id="br0">
      <inkml:brushProperty name="width" value="0.05" units="cm"/>
      <inkml:brushProperty name="height" value="0.05" units="cm"/>
      <inkml:brushProperty name="color" value="#E71224"/>
    </inkml:brush>
  </inkml:definitions>
  <inkml:trace contextRef="#ctx0" brushRef="#br0">1382 1 24575,'-13'14'0,"1"0"0,1 1 0,-16 29 0,16-26 0,-24 45 0,-35 88 0,40-84 0,-156 365 0,35-96 0,105-245 0,-94 137 0,88-154 0,3 2 0,4 2 0,3 2 0,4 1 0,3 3 0,-25 93 0,58-168 0,-1 4 0,-1 0 0,0 0 0,-1-1 0,0 1 0,-13 19 0,1-4 0,3-6 0,0-1 0,-25 29 0,25-34 0,0 0 0,0-1 0,0-1 0,-2 0 0,1-1 0,-2 0 0,-23 13 0,-8-2-1365,36-19-5461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5:26:16.888"/>
    </inkml:context>
    <inkml:brush xml:id="br0">
      <inkml:brushProperty name="width" value="0.05" units="cm"/>
      <inkml:brushProperty name="height" value="0.05" units="cm"/>
      <inkml:brushProperty name="color" value="#5B2D90"/>
    </inkml:brush>
  </inkml:definitions>
  <inkml:trace contextRef="#ctx0" brushRef="#br0">1026 23 24575,'-2'-17'0,"-2"11"0,2 7 0,0 1 0,0-1 0,0 0 0,0 1 0,0-1 0,0 1 0,0 0 0,0 0 0,-2 3 0,-117 113 0,-210 158 0,259-222-273,-3-3 0,-2-3 0,-1-4 0,-112 44 0,137-68-6553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1.012"/>
    </inkml:context>
    <inkml:brush xml:id="br0">
      <inkml:brushProperty name="width" value="0.05" units="cm"/>
      <inkml:brushProperty name="height" value="0.05" units="cm"/>
      <inkml:brushProperty name="color" value="#5B2D90"/>
    </inkml:brush>
  </inkml:definitions>
  <inkml:trace contextRef="#ctx0" brushRef="#br0">97 96 24575,'47'-12'0,"1"1"0,0 3 0,62-3 0,-75 8 0,468-41 0,-484 43 0,13-3 0,35 2 0,-66 2 0,0 0 0,1 0 0,-1 1 0,1-1 0,-1 0 0,0 0 0,1 1 0,-1-1 0,0 1 0,0-1 0,3 2 0,-4-2 0,1 1 0,-1-1 0,0 0 0,0 1 0,0-1 0,1 0 0,-1 0 0,0 1 0,0-1 0,0 1 0,1-1 0,-1 0 0,0 1 0,0-1 0,0 0 0,0 1 0,0-1 0,0 0 0,0 1 0,0-1 0,0 1 0,0-1 0,0 0 0,0 1 0,0-1 0,0 0 0,-1 1 0,0 2 0,-1 0 0,0 0 0,0-1 0,0 1 0,0 0 0,0-1 0,-1 0 0,-2 3 0,-34 26 0,-1-3 0,-61 35 0,23-16 0,-96 68 0,58-36 0,-186 95 0,274-162-341,2 2 0,0 0-1,-33 25 1,44-25-6485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0:12.701"/>
    </inkml:context>
    <inkml:brush xml:id="br0">
      <inkml:brushProperty name="width" value="0.05" units="cm"/>
      <inkml:brushProperty name="height" value="0.05" units="cm"/>
      <inkml:brushProperty name="color" value="#E71224"/>
    </inkml:brush>
  </inkml:definitions>
  <inkml:trace contextRef="#ctx0" brushRef="#br0">95 0 24575,'-1'70'0,"-14"102"0,8-130 0,-2-1 0,-2 1 0,-26 64 0,34-98 0,-8 23 0,11-30 0,-1 0 0,1 0 0,0 0 0,0 0 0,0 0 0,0-1 0,0 1 0,0 0 0,1 0 0,-1 0 0,0 0 0,0 0 0,1 0 0,-1-1 0,0 1 0,1 0 0,-1 0 0,1 0 0,-1-1 0,1 1 0,-1 0 0,1-1 0,0 1 0,-1 0 0,1-1 0,0 1 0,0-1 0,-1 1 0,1-1 0,1 1 0,3 1 0,0 0 0,0-1 0,0 0 0,0 0 0,0-1 0,1 1 0,-1-1 0,8-1 0,45-7 0,-39 5 0,186-37-455,-3-9 0,207-78 0,-357 108-6371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34:12.311"/>
    </inkml:context>
    <inkml:brush xml:id="br0">
      <inkml:brushProperty name="width" value="0.035" units="cm"/>
      <inkml:brushProperty name="height" value="0.035" units="cm"/>
      <inkml:brushProperty name="color" value="#004F8B"/>
    </inkml:brush>
  </inkml:definitions>
  <inkml:trace contextRef="#ctx0" brushRef="#br0">1617 2 24575,'-316'-1'0,"-347"2"0,611 0 0,1 2 0,0 2 0,0 2 0,-95 27 0,140-31 0,-1-1 0,1 2 0,0-1 0,0 1 0,0 0 0,1 0 0,-1 0 0,1 1 0,0 0 0,0 0 0,1 0 0,0 1 0,-5 7 0,-5 10 0,2 0 0,-12 31 0,12-25 0,-95 195 0,100-210 0,1-1 0,1 1 0,1 0 0,0 0 0,0 0 0,1 0 0,1 1 0,1-1 0,0 1 0,0-1 0,2 1 0,0 0 0,0-1 0,2 1 0,-1-1 0,2 0 0,0 0 0,1 0 0,0 0 0,1-1 0,1 0 0,0 0 0,0 0 0,2-1 0,-1 0 0,14 13 0,-5-9 0,-1 0 0,2-2 0,0 0 0,1-1 0,0-1 0,1 0 0,0-2 0,1-1 0,0 0 0,36 9 0,15 0 0,142 15 0,227-5 0,1-27 0,-211-3 0,-109 10 0,-14 0 0,351-8 0,-356-7 0,137-29 0,-162 23 0,-53 9 0,0-1 0,0-1 0,-1-1 0,0-1 0,45-23 0,-5-1 0,22-12 0,-75 37 0,0 0 0,-1 0 0,0-1 0,0-1 0,11-12 0,-18 17 0,0-1 0,0 0 0,0 0 0,-1-1 0,1 1 0,-1 0 0,-1-1 0,1 0 0,-1 1 0,0-1 0,0 0 0,0 1 0,-1-12 0,-1-5 0,-1 0 0,-6-28 0,0 10 0,-1-1 0,-2 1 0,-2 0 0,-2 1 0,-22-41 0,24 60 0,0 1 0,-1 0 0,-1 1 0,-1 1 0,0 0 0,-1 1 0,-1 1 0,-1 0 0,0 2 0,-29-17 0,2 7 0,-1 1 0,0 2 0,-85-23 0,76 30 0,0 2 0,-112-6 0,-117 15 0,162 3 0,-200 4 120,1 23-1605,278-20-5341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34:13.246"/>
    </inkml:context>
    <inkml:brush xml:id="br0">
      <inkml:brushProperty name="width" value="0.035" units="cm"/>
      <inkml:brushProperty name="height" value="0.035" units="cm"/>
      <inkml:brushProperty name="color" value="#004F8B"/>
    </inkml:brush>
  </inkml:definitions>
  <inkml:trace contextRef="#ctx0" brushRef="#br0">492 1 24575,'3'8'0,"-1"-1"0,0 1 0,0 0 0,0 1 0,-1-1 0,0 0 0,-1 0 0,-1 12 0,2-3 0,-4 69 0,-4 0 0,-32 156 0,-71 201-390,-28-3-344,-4 19 312,93-302-686,32-111-4429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34:13.762"/>
    </inkml:context>
    <inkml:brush xml:id="br0">
      <inkml:brushProperty name="width" value="0.035" units="cm"/>
      <inkml:brushProperty name="height" value="0.035" units="cm"/>
      <inkml:brushProperty name="color" value="#004F8B"/>
    </inkml:brush>
  </inkml:definitions>
  <inkml:trace contextRef="#ctx0" brushRef="#br0">1 0 24575,'0'101'0,"1"112"0,2-172 0,15 68 0,-8-58 0,-9-48 0,-1 0 0,0 1 0,1 0 0,0-1 0,0 1 0,0-1 0,0 1 0,1-1 0,-1 1 0,1-1 0,3 6 0,-4-9 0,-1 0 0,0 0 0,0 0 0,0 0 0,0 0 0,1 0 0,-1 1 0,0-1 0,0 0 0,0 0 0,1 0 0,-1 0 0,0 0 0,0 0 0,0 0 0,1 0 0,-1 0 0,0 0 0,0 0 0,0 0 0,1 0 0,-1 0 0,0 0 0,0 0 0,0 0 0,1-1 0,-1 1 0,0 0 0,0 0 0,0 0 0,0 0 0,1 0 0,-1 0 0,0 0 0,0-1 0,0 1 0,0 0 0,8-11 0,3-18 0,-10 25 0,10-27 0,1 0 0,2 1 0,1 0 0,19-28 0,-24 44 0,0 1 0,1 0 0,0 0 0,1 1 0,0 1 0,1 0 0,0 0 0,1 2 0,0-1 0,16-6 0,-1 3-1365,-6 6-5461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3:24.97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3:40.812"/>
    </inkml:context>
    <inkml:brush xml:id="br0">
      <inkml:brushProperty name="width" value="0.05" units="cm"/>
      <inkml:brushProperty name="height" value="0.05" units="cm"/>
      <inkml:brushProperty name="color" value="#5B2D90"/>
    </inkml:brush>
  </inkml:definitions>
  <inkml:trace contextRef="#ctx0" brushRef="#br0">1 1 24575,'3'2'0,"6"2"0,14 3 0,14 0 0,14-1 0,11-2 0,12-1 0,5-2 0,0 0 0,-5 2 0,-9 0 0,-7 1 0,-5-2 0,3 0 0,-2-1 0,-5 0 0,-5-1 0,-10 0-8191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3:46.137"/>
    </inkml:context>
    <inkml:brush xml:id="br0">
      <inkml:brushProperty name="width" value="0.05" units="cm"/>
      <inkml:brushProperty name="height" value="0.05" units="cm"/>
      <inkml:brushProperty name="color" value="#5B2D90"/>
    </inkml:brush>
  </inkml:definitions>
  <inkml:trace contextRef="#ctx0" brushRef="#br0">1 1590 24575,'11'-1'0,"0"-1"0,0 0 0,0-1 0,-1 0 0,1 0 0,-1-1 0,17-8 0,15-6 0,134-43-154,252-53 1,201-2-475,-445 84 449,1865-418-5530,-113-104 4649,-1707 484 849,-148 45 279,201-70 1038,-229 71-28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3:46.843"/>
    </inkml:context>
    <inkml:brush xml:id="br0">
      <inkml:brushProperty name="width" value="0.05" units="cm"/>
      <inkml:brushProperty name="height" value="0.05" units="cm"/>
      <inkml:brushProperty name="color" value="#5B2D90"/>
    </inkml:brush>
  </inkml:definitions>
  <inkml:trace contextRef="#ctx0" brushRef="#br0">1 120 24575,'7'0'0,"1"-1"0,0 0 0,12-4 0,7-1 0,232-39 0,25-5 0,-258 46 0,-14 2 0,0-1 0,0 2 0,0 0 0,1 0 0,-1 1 0,0 1 0,13 2 0,-24-3 0,0 0 0,0 0 0,0 0 0,0 0 0,0 1 0,0-1 0,-1 0 0,1 1 0,0-1 0,0 1 0,0-1 0,0 1 0,-1-1 0,1 1 0,0 0 0,-1-1 0,1 1 0,0 0 0,-1 0 0,1-1 0,-1 1 0,1 0 0,-1 0 0,0 0 0,1 0 0,-1 0 0,0 0 0,1-1 0,-1 1 0,0 0 0,0 0 0,0 0 0,0 0 0,0 0 0,0 0 0,0 0 0,0 0 0,0 0 0,-1 0 0,1 0 0,0 0 0,-1 1 0,-2 4 0,0 0 0,0-1 0,0 1 0,-1-1 0,-6 8 0,-41 42 0,-3-2 0,-89 69 0,23-22 0,-193 199-1365,262-243-5461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8:11.754"/>
    </inkml:context>
    <inkml:brush xml:id="br0">
      <inkml:brushProperty name="width" value="0.035" units="cm"/>
      <inkml:brushProperty name="height" value="0.035" units="cm"/>
      <inkml:brushProperty name="color" value="#008C3A"/>
    </inkml:brush>
  </inkml:definitions>
  <inkml:trace contextRef="#ctx0" brushRef="#br0">1 0 24575,'8'10'0,"-1"0"0,0 0 0,-1 1 0,0 0 0,0 0 0,7 21 0,5 10 0,45 79 0,23 46 0,-16-12 0,60 193 0,-123-327 0,6 23 0,2-1 0,30 62 0,-38-90 0,-1 0 0,8 28 0,6 17 0,11 6-1365,-18-40-5461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8:12.643"/>
    </inkml:context>
    <inkml:brush xml:id="br0">
      <inkml:brushProperty name="width" value="0.035" units="cm"/>
      <inkml:brushProperty name="height" value="0.035" units="cm"/>
      <inkml:brushProperty name="color" value="#008C3A"/>
    </inkml:brush>
  </inkml:definitions>
  <inkml:trace contextRef="#ctx0" brushRef="#br0">1 238 24575,'0'7'0,"1"0"0,0 0 0,1 0 0,-1 0 0,1 0 0,1 0 0,-1-1 0,1 1 0,0-1 0,6 9 0,6 7 0,25 30 0,-17-24 0,51 82 0,-17-23 0,-48-73 0,0 0 0,7 20 0,-10-20 0,1-1 0,14 20 0,-21-32 0,0-1 0,0 0 0,0 0 0,0 0 0,1 1 0,-1-1 0,0 0 0,0 0 0,0 0 0,1 1 0,-1-1 0,0 0 0,0 0 0,1 0 0,-1 0 0,0 0 0,0 0 0,1 0 0,-1 0 0,0 1 0,1-1 0,-1 0 0,0 0 0,0 0 0,1 0 0,-1 0 0,0-1 0,0 1 0,1 0 0,-1 0 0,0 0 0,1 0 0,-1 0 0,0 0 0,0 0 0,1 0 0,-1-1 0,0 1 0,0 0 0,0 0 0,1 0 0,-1-1 0,0 1 0,0 0 0,0 0 0,0 0 0,1-1 0,-1 1 0,0 0 0,0 0 0,0-1 0,0 1 0,0 0 0,0 0 0,0-1 0,0 1 0,0 0 0,0-1 0,0 1 0,0 0 0,0 0 0,0-1 0,7-25 0,-7 22 0,50-414 0,-38 213-1365,-9 121-5461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1.569"/>
    </inkml:context>
    <inkml:brush xml:id="br0">
      <inkml:brushProperty name="width" value="0.05" units="cm"/>
      <inkml:brushProperty name="height" value="0.05" units="cm"/>
      <inkml:brushProperty name="color" value="#5B2D90"/>
    </inkml:brush>
  </inkml:definitions>
  <inkml:trace contextRef="#ctx0" brushRef="#br0">36 0 24575,'0'6'0,"-6"13"0,-1 15 0,-1 7 0,3 6 0,0 5 0,3 4 0,0 0 0,2-1 0,0-7 0,0-5 0,0-8 0,1-7 0,-1-11 0,0-13 0,0-15 0,0-4-8191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09:07.332"/>
    </inkml:context>
    <inkml:brush xml:id="br0">
      <inkml:brushProperty name="width" value="0.035" units="cm"/>
      <inkml:brushProperty name="height" value="0.035" units="cm"/>
      <inkml:brushProperty name="color" value="#008C3A"/>
    </inkml:brush>
  </inkml:definitions>
  <inkml:trace contextRef="#ctx0" brushRef="#br0">1 1 24575,'0'0'-8191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03:22.28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3:05:25.975"/>
    </inkml:context>
    <inkml:brush xml:id="br0">
      <inkml:brushProperty name="width" value="0.05" units="cm"/>
      <inkml:brushProperty name="height" value="0.05" units="cm"/>
      <inkml:brushProperty name="color" value="#5B2D90"/>
    </inkml:brush>
  </inkml:definitions>
  <inkml:trace contextRef="#ctx0" brushRef="#br0">0 1 24575,'1'11'0,"0"1"0,0-1 0,2 1 0,6 20 0,0 4 0,87 340 0,124 572 0,-76-36 0,-120-654 0,-23-206 0,-3-1 0,-1 0 0,-12 53 0,4-47 0,-47 321 0,56-344 0,1-1 0,2 1 0,1-1 0,2 0 0,1 0 0,2 0 0,0-1 0,3 1 0,20 46 0,-30-78 18,0 0-72,1-1 1,-1 1 0,0-1 0,0 1 0,0 0-1,1-1 1,-1 1 0,0-1 0,1 1 0,-1-1 0,1 1-1,-1-1 1,1 1 0,-1-1 0,0 1 0,1-1 0,0 1-1,-1-1 1,1 0 0,-1 1 0,1-1 0,-1 0-1,1 0 1,0 1 0,0-1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3:05:26.518"/>
    </inkml:context>
    <inkml:brush xml:id="br0">
      <inkml:brushProperty name="width" value="0.05" units="cm"/>
      <inkml:brushProperty name="height" value="0.05" units="cm"/>
      <inkml:brushProperty name="color" value="#5B2D90"/>
    </inkml:brush>
  </inkml:definitions>
  <inkml:trace contextRef="#ctx0" brushRef="#br0">1 281 24575,'1'16'0,"1"0"0,1 0 0,1 0 0,0-1 0,1 1 0,13 27 0,-5-11 0,12 34 0,161 366 0,-158-383 0,-28-49 0,0 0 0,1 1 0,-1-1 0,0 0 0,0 1 0,0-1 0,0 0 0,0 1 0,1-1 0,-1 0 0,0 1 0,0-1 0,1 0 0,-1 0 0,0 1 0,0-1 0,1 0 0,-1 0 0,0 1 0,1-1 0,-1 0 0,0 0 0,1 0 0,-1 0 0,0 0 0,1 0 0,-1 1 0,0-1 0,1 0 0,-1 0 0,0 0 0,1 0 0,-1 0 0,1 0 0,-1 0 0,0 0 0,1-1 0,-1 1 0,0 0 0,1 0 0,-1 0 0,0 0 0,1 0 0,-1-1 0,0 1 0,0 0 0,1 0 0,-1 0 0,0-1 0,1 1 0,-1 0 0,0 0 0,0-1 0,0 1 0,1 0 0,-1-1 0,10-25 0,-9 19 0,197-622-520,-141 451-828,-6 19-4975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3:38:57.608"/>
    </inkml:context>
    <inkml:brush xml:id="br0">
      <inkml:brushProperty name="width" value="0.05" units="cm"/>
      <inkml:brushProperty name="height" value="0.05" units="cm"/>
      <inkml:brushProperty name="color" value="#5B2D90"/>
    </inkml:brush>
  </inkml:definitions>
  <inkml:trace contextRef="#ctx0" brushRef="#br0">0 309 24575,'12'-6'0,"0"-2"0,-1 1 0,18-16 0,12-9 0,8 0 0,1 4 0,1 1 0,1 2 0,2 3 0,0 2 0,1 3 0,1 2 0,68-9 0,-116 23 0,4-1 0,-1 0 0,1 1 0,13 1 0,-22 0 0,-1 0 0,1 1 0,0-1 0,-1 1 0,1-1 0,-1 1 0,1 0 0,-1 0 0,1 0 0,-1 0 0,1 1 0,-1-1 0,0 1 0,0-1 0,0 1 0,0 0 0,0 0 0,3 4 0,5 9 0,-1 0 0,11 28 0,-15-30 0,0 0 0,1-1 0,1 0 0,0 0 0,0-1 0,13 14 0,-12-18 0,0 0 0,1 0 0,0-1 0,0 0 0,1-1 0,-1 0 0,1 0 0,0-1 0,1 0 0,-1-1 0,1 0 0,-1-1 0,1 0 0,0-1 0,12 1 0,12-1 0,0-2 0,0-1 0,49-10 0,-23-1 0,86-31 0,23-6 0,-163 49 0,0 0 0,0 1 0,1 0 0,-1 0 0,0 0 0,0 1 0,0 0 0,0 0 0,0 1 0,0 0 0,0 0 0,0 1 0,-1 0 0,11 6 0,13 4 0,-11-6 0,1-1 0,0-1 0,0-1 0,1-1 0,-1-1 0,1 0 0,-1-1 0,33-4 0,20-6 0,74-18 0,-118 21 0,217-52 0,130-23 0,-369 80 0,0-1 0,1 2 0,-1-1 0,1 1 0,9 1 0,-15 0 0,0-1 0,0 1 0,0-1 0,0 1 0,0 0 0,0 0 0,0 0 0,0 0 0,0 0 0,0 1 0,0-1 0,-1 1 0,1-1 0,-1 1 0,1-1 0,-1 1 0,1 0 0,-1 0 0,0 0 0,2 3 0,1 4 0,-1 0 0,0 1 0,2 12 0,-3-13 0,1 1 0,0-1 0,7 17 0,-8-23 0,-1-1 0,1 1 0,-1-1 0,1 0 0,0 0 0,0 0 0,0 0 0,0 0 0,0 0 0,0 0 0,0-1 0,1 1 0,-1-1 0,1 0 0,-1 0 0,1 0 0,-1 0 0,4 1 0,3 0 0,0-1 0,-1 0 0,1-1 0,0 0 0,0 0 0,0-1 0,0 0 0,0 0 0,0-1 0,13-5 0,8-4 0,47-25 0,-34 15 0,156-64 0,-170 74 0,1 2 0,0 2 0,1 0 0,61-4 0,-82 11 0,1 1 0,-1 1 0,0-1 0,1 2 0,-1-1 0,0 2 0,10 4 0,22 6 0,6-3 0,0-2 0,74 5 0,99-9 0,-159-4 0,103-1-1365,-102 0-5461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3:38:58.498"/>
    </inkml:context>
    <inkml:brush xml:id="br0">
      <inkml:brushProperty name="width" value="0.05" units="cm"/>
      <inkml:brushProperty name="height" value="0.05" units="cm"/>
      <inkml:brushProperty name="color" value="#5B2D90"/>
    </inkml:brush>
  </inkml:definitions>
  <inkml:trace contextRef="#ctx0" brushRef="#br0">3426 0 24575,'-1'1'0,"0"0"0,-1-1 0,1 1 0,0 0 0,-1 0 0,1-1 0,0 1 0,0 0 0,0 0 0,0 0 0,0 1 0,0-1 0,0 0 0,0 0 0,-1 2 0,-2 3 0,-59 72 0,-56 93 0,70-99 0,-213 319-336,-233 335-518,-453 537-1019,810-1090 1850,-269 329-189,-18-18 61,11-86 3223,411-395-3057,1-1 0,-1 1 1,1-1-1,0 1 1,0 0-1,0 0 0,0 0 1,1 0-1,-1 0 0,1 0 1,0 0-1,0 1 0,0-1 1,0 0-1,0 1 1,1-1-1,0 1 0,-1-1 1,1 1-1,1-1 0,-1 0 1,1 6-1,0 14 9,-1-21-69,0 1-1,0 0 1,0-1-1,0 1 1,-1-1-1,1 0 1,-1 1-1,0-1 1,0 1-1,0-1 1,0 0-1,0 0 1,0 1-1,-1-1 1,1 0-1,-1 0 1,1 0-1,-1 0 1,0-1-1,0 1 1,1 0-1,-1-1 1,-1 1-1,1-1 0,0 0 1,0 0-1,0 0 1,-1 0-1,-4 2 1,-6 0-6781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3:38:58.869"/>
    </inkml:context>
    <inkml:brush xml:id="br0">
      <inkml:brushProperty name="width" value="0.05" units="cm"/>
      <inkml:brushProperty name="height" value="0.05" units="cm"/>
      <inkml:brushProperty name="color" value="#5B2D90"/>
    </inkml:brush>
  </inkml:definitions>
  <inkml:trace contextRef="#ctx0" brushRef="#br0">155 0 24575,'-1'56'0,"-9"71"0,5-95 0,-2 0 0,-1 0 0,-19 48 0,-19 15 0,2-4 0,43-89 0,0 1 0,0-1 0,0 0 0,0 0 0,1 1 0,-1-1 0,1 0 0,-1 1 0,1-1 0,0 0 0,0 1 0,0-1 0,0 0 0,1 1 0,-1-1 0,2 5 0,-1-5 0,1 0 0,-1-1 0,1 1 0,-1 0 0,1 0 0,0-1 0,0 1 0,-1-1 0,1 0 0,0 1 0,0-1 0,1 0 0,-1 0 0,0 0 0,0-1 0,0 1 0,1 0 0,3 0 0,17 3 0,0-2 0,1 0 0,-1-1 0,45-4 0,71-12-82,239-56-1,127-73-1896,-388 107-4068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0.131"/>
    </inkml:context>
    <inkml:brush xml:id="br0">
      <inkml:brushProperty name="width" value="0.05" units="cm"/>
      <inkml:brushProperty name="height" value="0.05" units="cm"/>
      <inkml:brushProperty name="color" value="#5B2D90"/>
    </inkml:brush>
  </inkml:definitions>
  <inkml:trace contextRef="#ctx0" brushRef="#br0">1 0 24575,'12'2'0,"1"0"0,-1 1 0,0 0 0,0 1 0,0 0 0,0 1 0,-1 0 0,19 12 0,-5-4 0,15 7 0,-1 2 0,72 55 0,-96-65 0,-1 0 0,0 1 0,-1 1 0,-1 0 0,0 1 0,-1 1 0,0-1 0,-2 2 0,15 32 0,-20-38 0,0 1 0,-1 0 0,-1 0 0,0 0 0,0 19 0,-5 65 0,0-32 0,4-42 0,-1 0 0,-1 0 0,-2 0 0,0-1 0,-1 1 0,-1-1 0,-10 28 0,-10 3 0,-1 0 0,-3-2 0,-2-2 0,-58 71 0,83-111 0,0-1 0,-1 0 0,0 0 0,0 0 0,-1-1 0,-8 5 0,11-8-195,1 1 0,0-1 0,0 1 0,0 0 0,0 0 0,-6 8 0,2 1-6631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1.057"/>
    </inkml:context>
    <inkml:brush xml:id="br0">
      <inkml:brushProperty name="width" value="0.05" units="cm"/>
      <inkml:brushProperty name="height" value="0.05" units="cm"/>
      <inkml:brushProperty name="color" value="#5B2D90"/>
    </inkml:brush>
  </inkml:definitions>
  <inkml:trace contextRef="#ctx0" brushRef="#br0">166 1 24575,'1'0'0,"0"1"0,-1-1 0,1 1 0,0-1 0,0 1 0,-1 0 0,1-1 0,0 1 0,-1 0 0,1-1 0,-1 1 0,1 0 0,-1 0 0,1 0 0,-1-1 0,1 1 0,-1 0 0,0 0 0,1 0 0,-1 0 0,0 0 0,0 0 0,0 0 0,0 0 0,0 0 0,0 1 0,2 28 0,-2-29 0,0 11 0,-1-1 0,0 1 0,-1-1 0,0 1 0,-1-1 0,0 0 0,-1 0 0,-8 16 0,-5 4 0,-30 43 0,29-48 0,1 1 0,-18 40 0,33-62 0,-1 1 0,0 0 0,1 0 0,0 0 0,0 0 0,-1 13 0,3-18 0,0 1 0,0-1 0,0 1 0,0-1 0,0 1 0,1-1 0,-1 0 0,0 1 0,1-1 0,-1 0 0,1 1 0,0-1 0,-1 0 0,1 1 0,0-1 0,0 0 0,0 0 0,0 0 0,0 0 0,0 0 0,0 0 0,0 0 0,0 0 0,0-1 0,1 1 0,-1 0 0,0-1 0,0 1 0,1 0 0,-1-1 0,1 0 0,-1 1 0,2-1 0,19 4 0,1-1 0,0-1 0,0-2 0,38-2 0,-11 0 0,78 0-1365,-106 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4.591"/>
    </inkml:context>
    <inkml:brush xml:id="br0">
      <inkml:brushProperty name="width" value="0.05" units="cm"/>
      <inkml:brushProperty name="height" value="0.05" units="cm"/>
      <inkml:brushProperty name="color" value="#5B2D90"/>
    </inkml:brush>
  </inkml:definitions>
  <inkml:trace contextRef="#ctx0" brushRef="#br0">2375 9832 24575,'-4'0'0,"1"-1"0,0 0 0,-1-1 0,1 1 0,0-1 0,0 1 0,0-1 0,0 0 0,0 0 0,1 0 0,-6-5 0,0 0 0,-221-175 0,168 127 0,-85-97 0,22-1 0,-90-100 0,211 250 0,-262-293 0,195 209 0,-94-153 0,-143-279 0,243 403-369,-82-209 0,-16-138-750,102 286 936,-119-406-16,148 452 164,5 0-1,-13-209 1,6-885 1975,32 1023-1865,6-335 255,60-53-330,-62 570 0,85-400 0,102-109 0,-149 429 0,48-103 0,-65 155 0,3 1 0,48-65 0,-21 33 0,101-133 0,-40 58 0,-82 109 0,1 1 0,63-61 0,-81 88 0,22-28 0,-27 30 0,1 1 0,0 0 0,20-16 0,53-43 0,45-32 0,67-27 0,-161 107 0,39-36 0,5-4 0,-73 60 0,0-1 0,-1-1 0,10-11 0,17-16 0,28-19 0,10-9 0,-11 13 0,-44 35 0,1 0 0,0 1 0,0 1 0,33-17 0,-40 23-1365,-2 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1.984"/>
    </inkml:context>
    <inkml:brush xml:id="br0">
      <inkml:brushProperty name="width" value="0.05" units="cm"/>
      <inkml:brushProperty name="height" value="0.05" units="cm"/>
      <inkml:brushProperty name="color" value="#5B2D90"/>
    </inkml:brush>
  </inkml:definitions>
  <inkml:trace contextRef="#ctx0" brushRef="#br0">1 1 24575,'5'0'0,"6"6"0,6 7 0,5 7 0,12 7 0,7 6 0,4 4 0,-1 4 0,3-2 0,-2-2 0,-5 2 0,-5-7 0,-8-8-8191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5.187"/>
    </inkml:context>
    <inkml:brush xml:id="br0">
      <inkml:brushProperty name="width" value="0.05" units="cm"/>
      <inkml:brushProperty name="height" value="0.05" units="cm"/>
      <inkml:brushProperty name="color" value="#5B2D90"/>
    </inkml:brush>
  </inkml:definitions>
  <inkml:trace contextRef="#ctx0" brushRef="#br0">322 1 24575,'-16'0'0,"-1"0"0,1 1 0,0 1 0,-1 0 0,1 1 0,-31 11 0,13-2-341,1 2 0,1 2-1,-31 20 1,49-27-6485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5.884"/>
    </inkml:context>
    <inkml:brush xml:id="br0">
      <inkml:brushProperty name="width" value="0.05" units="cm"/>
      <inkml:brushProperty name="height" value="0.05" units="cm"/>
      <inkml:brushProperty name="color" value="#5B2D90"/>
    </inkml:brush>
  </inkml:definitions>
  <inkml:trace contextRef="#ctx0" brushRef="#br0">7 0 24575,'0'3'0,"0"4"0,0 3 0,0 3 0,-3 0 0,-1-3-8191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27:16.384"/>
    </inkml:context>
    <inkml:brush xml:id="br0">
      <inkml:brushProperty name="width" value="0.05" units="cm"/>
      <inkml:brushProperty name="height" value="0.05" units="cm"/>
      <inkml:brushProperty name="color" value="#5B2D90"/>
    </inkml:brush>
  </inkml:definitions>
  <inkml:trace contextRef="#ctx0" brushRef="#br0">91 1 24575,'0'3'0,"-3"1"0,0 2 0,-4 6 0,1 5 0,0 1 0,-1 3 0,0 2 0,-1-3 0,1-3 0,1-1 0,2 0 0,-2-4 0,1 0 0,1 1 0,-2-3 0,1 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35:58.160"/>
    </inkml:context>
    <inkml:brush xml:id="br0">
      <inkml:brushProperty name="width" value="0.05" units="cm"/>
      <inkml:brushProperty name="height" value="0.05" units="cm"/>
      <inkml:brushProperty name="color" value="#5B2D90"/>
    </inkml:brush>
  </inkml:definitions>
  <inkml:trace contextRef="#ctx0" brushRef="#br0">1717 205 24575,'-1'-1'0,"1"0"0,-1 0 0,0 0 0,0 0 0,1 1 0,-1-1 0,0 0 0,0 0 0,0 1 0,0-1 0,0 1 0,0-1 0,0 1 0,0-1 0,0 1 0,-1-1 0,1 1 0,0 0 0,-2-1 0,0 1 0,-29-8 0,-1 3 0,0 0 0,-66 1 0,28 1 0,-154-19 0,114 9 0,-124 1 0,226 13 0,0 0 0,1 1 0,0-1 0,-1 2 0,1-1 0,0 1 0,0 0 0,0 1 0,0 0 0,1 0 0,0 0 0,-11 10 0,-7 7 0,-45 49 0,38-37 0,-9 14 0,2 1 0,-37 61 0,12-16 0,37-54 0,2 2 0,2 1 0,2 1 0,-30 87 0,-35 191 0,76-282 0,-45 266 0,18-85 0,12-65 0,8 1 0,3 242 0,16-328 0,4 0 0,3 0 0,2-1 0,25 80 0,-15-89 0,2-1 0,37 67 0,-10-22 0,-22-48 0,2-2 0,3-1 0,1-1 0,4-2 0,1-2 0,2-1 0,53 45 0,51 37 0,-117-108 0,0-1 0,2-1 0,48 22 0,-3-9 0,113 31 0,84 5 0,-140-36 0,382 68 0,7-28 0,-183-27 0,59 13 0,193 26 0,2-21 0,-219-38-124,493 49-327,-578-35 451,583 55 0,16-77-565,6-36-451,-104 1 555,-230 27 732,-301-2 221,-228-7-227,1-1-1,0-1 1,-1-2 0,1-1 0,-1-1 0,34-12 0,0-3-265,176-68 0,-104 23 0,88-39 0,-160 79 0,109-30 0,32 9 0,107-29 0,-245 56 0,0-4 0,96-47 0,-108 40 0,-2-1 0,-2-3 0,48-43 0,-88 69 0,-2-1 0,1 0 0,-1 0 0,-1-1 0,0 0 0,11-20 0,-3-2 0,15-44 0,25-57 0,110-189 0,-87 157 0,-17 32 0,-33 70 0,28-91 0,-13 32 0,-36 95 0,0 1 0,-2-1 0,5-53 0,-1 1 0,53-209 0,-32 157 0,47-242 0,-33 204 0,-3 11 0,-34 121 0,-2 1 0,2-53 0,-8 87 0,-1-163 0,0 160 0,0 0 0,0 0 0,-1 0 0,1 0 0,-2 1 0,1-1 0,0 1 0,-7-11 0,-32-38 0,4 7 0,21 20 0,-13-31 0,-13-22 0,36 70 0,-1 1 0,0 0 0,0 0 0,-1 1 0,-16-15 0,15 14 0,0 0 0,0 0 0,1 0 0,1-1 0,-13-21 0,13 19 0,-1 0 0,-1 0 0,-20-21 0,-6 2 0,-2 2 0,-1 2 0,-67-36 0,63 44 0,-1 2 0,0 1 0,-73-14 0,91 24 0,-27-4 0,-90-6 0,35 5 0,-21 3 0,58 5 0,-21-11 0,19 2 0,-95-8 0,-63-7 0,64 18 0,-24-3 0,-205 4 0,240 10 0,-5-2 0,-387 11 0,331-4 0,-33 3 0,121 3 0,-269 15 0,186-20 0,7 1 0,-368-11 0,-274 3 0,352 26 0,80-18 0,274-11 0,-614 1 0,724 0 0,-37-7 0,38 4 0,-35 0 0,6 0 0,-95-16 0,101 11 0,1 1 0,-80-2 0,-694 11 0,793-3 0,0-1 0,-38-9 0,34 6 0,-43-4 0,-11 8 0,-103-10 0,-260-25 0,-2 35 0,251 3 0,-163 11-682,-486 79-1,719-70-6143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35:59.618"/>
    </inkml:context>
    <inkml:brush xml:id="br0">
      <inkml:brushProperty name="width" value="0.05" units="cm"/>
      <inkml:brushProperty name="height" value="0.05" units="cm"/>
      <inkml:brushProperty name="color" value="#5B2D90"/>
    </inkml:brush>
  </inkml:definitions>
  <inkml:trace contextRef="#ctx0" brushRef="#br0">148 0 24575,'0'9'0,"0"5"0,0 12 0,0 13 0,-3 14 0,-1 22 0,-2 14 0,-1 15 0,-4 16 0,-4 4 0,-2 2 0,3-10 0,-3-1 0,1-12 0,4-15 0,1-13 0,3-18 0,2-17-8191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36:00.214"/>
    </inkml:context>
    <inkml:brush xml:id="br0">
      <inkml:brushProperty name="width" value="0.05" units="cm"/>
      <inkml:brushProperty name="height" value="0.05" units="cm"/>
      <inkml:brushProperty name="color" value="#5B2D90"/>
    </inkml:brush>
  </inkml:definitions>
  <inkml:trace contextRef="#ctx0" brushRef="#br0">1 0 24575,'0'24'0,"3"115"0,0-115 0,0-1 0,1 1 0,14 41 0,-7-28 0,-9-29 0,0 0 0,0 0 0,1 0 0,0 0 0,0 0 0,1 0 0,0-1 0,1 0 0,5 8 0,-9-14 0,-1-1 0,1 1 0,0-1 0,-1 1 0,1-1 0,0 1 0,-1-1 0,1 1 0,0-1 0,0 0 0,0 1 0,-1-1 0,1 0 0,0 0 0,0 0 0,0 0 0,0 0 0,0 1 0,-1-1 0,1-1 0,0 1 0,0 0 0,0 0 0,0 0 0,0 0 0,-1-1 0,1 1 0,0 0 0,0-1 0,0 1 0,-1 0 0,1-1 0,0 1 0,-1-1 0,1 0 0,0 1 0,0-2 0,5-3 0,-2-1 0,1 1 0,7-12 0,-5 7 0,28-38-273,2 3 0,2 1 0,2 2 0,46-37 0,-66 65-6553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14:37:12.286"/>
    </inkml:context>
    <inkml:brush xml:id="br0">
      <inkml:brushProperty name="width" value="0.05" units="cm"/>
      <inkml:brushProperty name="height" value="0.05" units="cm"/>
      <inkml:brushProperty name="color" value="#008C3A"/>
    </inkml:brush>
  </inkml:definitions>
  <inkml:trace contextRef="#ctx0" brushRef="#br0">0 1 24575,'2'0'0,"0"0"0,0 1 0,0-1 0,0 1 0,0 0 0,-1-1 0,1 1 0,0 0 0,-1 0 0,1 0 0,0 0 0,-1 0 0,3 3 0,18 20 0,-22-24 0,21 28 0,-2 1 0,-1 1 0,16 35 0,-15-27 0,-5-11 0,-2 1 0,-1 1 0,-1-1 0,-1 2 0,-1-1 0,-2 1 0,-1 0 0,-2 0 0,0 48 0,-3-51 0,-2 0 0,0 1 0,-2-1 0,-1 0 0,-2 0 0,0-1 0,-16 37 0,12-39 0,2 1 0,0 0 0,2 1 0,1-1 0,1 1 0,-3 32 0,8-48 0,0 1 0,0 0 0,1 0 0,0-1 0,1 1 0,0-1 0,1 1 0,0-1 0,1 0 0,0 0 0,0 0 0,1-1 0,0 1 0,1-1 0,0-1 0,1 1 0,14 14 0,6 4 0,3 4 0,2-1 0,0-2 0,65 43 0,-88-67 0,1 0 0,0 0 0,0-1 0,0 0 0,0-1 0,1 0 0,-1 0 0,1-2 0,18 1 0,-4 0 0,-23-1 0,-1 0 0,1 0 0,-1 0 0,1 0 0,-1 0 0,1 0 0,-1 1 0,0-1 0,1 1 0,-1-1 0,1 1 0,-1 0 0,0-1 0,1 1 0,-1 0 0,0 0 0,0 0 0,2 1 0,-3-1 0,1 0 0,-1 0 0,0 0 0,1 0 0,-1 0 0,0 0 0,1 0 0,-1 0 0,0 0 0,0 0 0,0 0 0,0 0 0,0 0 0,0 0 0,0 0 0,0 0 0,-1 0 0,1 0 0,-1 2 0,-2 3 0,1 0 0,-2 0 0,1-1 0,-1 1 0,1-1 0,-8 8 0,-3 2 0,2 0 0,-1 1 0,2 1 0,0 0 0,1 0 0,1 1 0,1 1 0,0-1 0,1 1 0,-5 27 0,5-16 0,0-1 0,-2 0 0,-2 0 0,-21 44 0,6-22 0,-20 59 0,38-87 0,1 1 0,1 0 0,1 1 0,1-1 0,0 29 0,4 356 0,2-180 0,0-150 0,21 124 0,-15-123 0,-4 0 0,-6 84 0,0-51 0,2-108 0,0 27 0,-4 32 0,2-53 0,0 1 0,-1-1 0,0 0 0,-1 0 0,0-1 0,-7 15 0,-26 41 0,-32 63 0,68-125-80,-1 0 0,1 0-1,-1 0 1,0-1 0,0 1-1,-1-1 1,1 1 0,-1-1-1,0 0 1,0 0 0,0 0 0,0 0-1,0-1 1,0 1 0,-1-1-1,-4 2 1,-5 0-6746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2.552"/>
    </inkml:context>
    <inkml:brush xml:id="br0">
      <inkml:brushProperty name="width" value="0.05" units="cm"/>
      <inkml:brushProperty name="height" value="0.05" units="cm"/>
      <inkml:brushProperty name="color" value="#5B2D90"/>
    </inkml:brush>
  </inkml:definitions>
  <inkml:trace contextRef="#ctx0" brushRef="#br0">1 0 24575,'3'52'0,"2"0"0,15 66 0,1 12 0,-1 161 0,-20-221 0,-3-1 0,-14 79 0,12-118 0,5-30-54,0 1-1,0-1 0,0 1 1,0-1-1,-1 1 1,1-1-1,0 0 0,1 1 1,-1-1-1,0 1 1,0-1-1,0 1 0,0-1 1,0 0-1,0 1 0,0-1 1,1 1-1,-1-1 1,0 0-1,0 1 0,1-1 1,-1 0-1,0 1 1,1 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8.451"/>
    </inkml:context>
    <inkml:brush xml:id="br0">
      <inkml:brushProperty name="width" value="0.05" units="cm"/>
      <inkml:brushProperty name="height" value="0.05" units="cm"/>
      <inkml:brushProperty name="color" value="#5B2D90"/>
    </inkml:brush>
  </inkml:definitions>
  <inkml:trace contextRef="#ctx0" brushRef="#br0">1 52 24575,'536'0'0,"-519"-1"0,0-1 0,-1-1 0,1-1 0,0 0 0,19-8 0,-22 7 0,1 0 0,-1 1 0,1 0 0,0 2 0,-1-1 0,1 2 0,17 0 0,-29 1 0,0 0 0,0 1 0,0 0 0,0-1 0,0 1 0,0 0 0,0 0 0,0 1 0,0-1 0,-1 1 0,1-1 0,-1 1 0,1 0 0,3 4 0,0 0 0,-1 0 0,0 1 0,8 14 0,-9-13 0,1-1 0,0 1 0,10 10 0,-7-9 0,-1-1 0,0 1 0,-1 0 0,0 0 0,0 1 0,-1 0 0,0 0 0,-1 0 0,0 0 0,5 20 0,-3 3 0,-2 0 0,1 42 0,-4-70 0,6 81 0,1 36 0,-9 425 0,1-546 0,1-1 0,-1 1 0,0-1 0,0 1 0,0 0 0,0-1 0,0 1 0,0 0 0,0-1 0,0 1 0,-1-1 0,1 1 0,0 0 0,0-1 0,0 1 0,-1-1 0,1 1 0,0-1 0,-1 1 0,1-1 0,0 1 0,-1-1 0,1 1 0,-1-1 0,1 1 0,-1-1 0,1 0 0,-1 1 0,1-1 0,-1 0 0,1 1 0,-1-1 0,0 1 0,-1-2 0,0 1 0,1 0 0,-1 0 0,0 0 0,1-1 0,-1 1 0,0-1 0,1 0 0,-1 1 0,1-1 0,-1 0 0,-1-1 0,-9-6 0,1-1 0,-13-13 0,21 20 0,-28-27 0,-55-38 0,6 6 330,-19-13-2025,56 48-5131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9.204"/>
    </inkml:context>
    <inkml:brush xml:id="br0">
      <inkml:brushProperty name="width" value="0.05" units="cm"/>
      <inkml:brushProperty name="height" value="0.05" units="cm"/>
      <inkml:brushProperty name="color" value="#5B2D90"/>
    </inkml:brush>
  </inkml:definitions>
  <inkml:trace contextRef="#ctx0" brushRef="#br0">7 138 24575,'-4'-13'0,"4"12"0,0 1 0,-1-1 0,1 0 0,0 1 0,0-1 0,-1 0 0,1 1 0,0-1 0,0 0 0,0 1 0,0-1 0,0 0 0,0 0 0,0 1 0,0-1 0,0 0 0,0 1 0,0-1 0,1 0 0,-1 0 0,0 1 0,0-1 0,1 0 0,-1 1 0,0-1 0,1 1 0,-1-1 0,1 0 0,-1 1 0,1-1 0,0 0 0,5-5 0,0 1 0,0 0 0,0 0 0,1 1 0,0-1 0,12-5 0,50-17 0,-36 14 0,-14 8-170,-1 0-1,1 1 0,-1 0 1,1 2-1,0 0 0,0 2 1,26 1-1,-22-1-6655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0:59.795"/>
    </inkml:context>
    <inkml:brush xml:id="br0">
      <inkml:brushProperty name="width" value="0.05" units="cm"/>
      <inkml:brushProperty name="height" value="0.05" units="cm"/>
      <inkml:brushProperty name="color" value="#5B2D90"/>
    </inkml:brush>
  </inkml:definitions>
  <inkml:trace contextRef="#ctx0" brushRef="#br0">0 86 24575,'6'0'0,"7"0"0,11 0 0,6 0 0,7 0 0,9-3 0,7-3 0,2-2 0,-5-1 0,-3-3 0,-8 1 0,-10 0 0,-8 1 0,-3 3 0,0 2 0,0 3 0,-4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1:00.357"/>
    </inkml:context>
    <inkml:brush xml:id="br0">
      <inkml:brushProperty name="width" value="0.05" units="cm"/>
      <inkml:brushProperty name="height" value="0.05" units="cm"/>
      <inkml:brushProperty name="color" value="#5B2D90"/>
    </inkml:brush>
  </inkml:definitions>
  <inkml:trace contextRef="#ctx0" brushRef="#br0">34 1 24575,'-8'286'0,"-1"4"0,8-274 113,0 1-1,-5 21 0,-3 23-1814,9-47-5124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5:44.282"/>
    </inkml:context>
    <inkml:brush xml:id="br0">
      <inkml:brushProperty name="width" value="0.05" units="cm"/>
      <inkml:brushProperty name="height" value="0.05" units="cm"/>
      <inkml:brushProperty name="color" value="#5B2D90"/>
    </inkml:brush>
  </inkml:definitions>
  <inkml:trace contextRef="#ctx0" brushRef="#br0">0 171 24575,'17'-6'0,"25"-5"0,1 1 0,0 2 0,58-3 0,134 5 0,-178 6 0,653 12 0,143-3 0,-552-11 0,550 50 0,-738-39 0,1167 37 0,-404-45 0,571-4 0,-542-55 0,-142 3 0,82 10 0,-275 9 0,-170 13 0,212 1 0,3 24 0,-222 0 0,300 15 0,-18 0 0,204-19 0,457 3 0,-599 48-282,-136-5-121,833-38 265,-461-44 138,-61-30-19,214 41 156,-783 51 345,-37 0-259,531-48-223,25 0-1365,-839 24-5461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5:57.873"/>
    </inkml:context>
    <inkml:brush xml:id="br0">
      <inkml:brushProperty name="width" value="0.05" units="cm"/>
      <inkml:brushProperty name="height" value="0.05" units="cm"/>
      <inkml:brushProperty name="color" value="#5B2D90"/>
    </inkml:brush>
  </inkml:definitions>
  <inkml:trace contextRef="#ctx0" brushRef="#br0">0 190 24575,'3'-1'0,"-1"0"0,0 1 0,0-1 0,0 0 0,0 0 0,0 0 0,0 0 0,0-1 0,-1 1 0,1-1 0,0 1 0,-1-1 0,3-2 0,4-3 0,12-9 0,1 1 0,0 1 0,1 2 0,1 0 0,0 1 0,43-15 0,-21 14 0,0 2 0,90-10 0,382 5 0,-440 15 0,1396 39-873,-1255-30 831,473 33 42,182 4 0,831-41-1263,-912-8 869,-107 2 592,795 3 442,-771 35-640,-544-25 0,515 6 0,-2-38 0,-213 5 867,-2 34 0,131 31-867,-107-11 0,1381 20-2374,-765-98 1963,69-2-565,-485 22 989,-202 4-87,248-20 409,-275 10-118,896-2 103,-1333 27-323,702-2 22,0-21-218,816-19 1240,-814 43-314,-688-1-7553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5:26:17.442"/>
    </inkml:context>
    <inkml:brush xml:id="br0">
      <inkml:brushProperty name="width" value="0.05" units="cm"/>
      <inkml:brushProperty name="height" value="0.05" units="cm"/>
      <inkml:brushProperty name="color" value="#5B2D90"/>
    </inkml:brush>
  </inkml:definitions>
  <inkml:trace contextRef="#ctx0" brushRef="#br0">275 1 24575,'0'3'0,"-1"0"0,0-1 0,1 1 0,-1 0 0,0-1 0,0 1 0,0-1 0,-1 1 0,1-1 0,-1 1 0,1-1 0,-4 3 0,-25 28 0,23-27 0,-66 61 0,44-43 0,2 2 0,1 0 0,-33 43 0,58-68 0,1-1 0,-1 1 0,1-1 0,-1 1 0,1-1 0,-1 1 0,1-1 0,0 1 0,-1 0 0,1-1 0,0 1 0,-1 0 0,1-1 0,0 1 0,0 0 0,0-1 0,0 1 0,0 0 0,-1 0 0,1-1 0,0 1 0,1 0 0,-1-1 0,0 1 0,0 0 0,0 0 0,0-1 0,0 1 0,1 0 0,-1-1 0,0 1 0,1 0 0,-1-1 0,0 1 0,1-1 0,-1 1 0,1-1 0,-1 1 0,1-1 0,-1 1 0,1-1 0,-1 1 0,1-1 0,0 1 0,-1-1 0,1 0 0,0 1 0,-1-1 0,1 0 0,0 0 0,-1 0 0,1 1 0,0-1 0,1 0 0,5 1 0,1 0 0,0 0 0,0-1 0,8-1 0,-11 1 0,194-8 316,83-1-1997,-234 9-5145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09.929"/>
    </inkml:context>
    <inkml:brush xml:id="br0">
      <inkml:brushProperty name="width" value="0.05" units="cm"/>
      <inkml:brushProperty name="height" value="0.05" units="cm"/>
      <inkml:brushProperty name="color" value="#5B2D90"/>
    </inkml:brush>
  </inkml:definitions>
  <inkml:trace contextRef="#ctx0" brushRef="#br0">0 710 24575,'12'-9'0,"-1"1"0,1 1 0,0 0 0,1 1 0,0 0 0,0 0 0,22-5 0,-9 2 0,53-18 0,1 3 0,1 4 0,1 3 0,1 4 0,165-4 0,-244 17 0,0 0 0,0 0 0,0 0 0,0 1 0,-1 0 0,1 0 0,0 0 0,0 0 0,0 0 0,-1 1 0,1 0 0,0-1 0,5 6 0,-7-5 0,1 0 0,-1 1 0,0 0 0,0-1 0,0 1 0,-1 0 0,1 0 0,-1 0 0,0 0 0,1 0 0,-1 0 0,-1 0 0,1 0 0,0 1 0,-1-1 0,1 7 0,2 29 0,0-10 0,-2 30 0,-1-50 0,-1-1 0,0 1 0,0 0 0,-1-1 0,0 1 0,-1-1 0,0 0 0,-4 8 0,-5 4 0,0 0 0,-2-1 0,0-1 0,-1 0 0,-1-1 0,-35 29 0,3-9 0,-76 46 0,-4-12 0,110-62 0,-1-1 0,-1-1 0,1-1 0,-1-1 0,-22 4 0,39-9 0,0 0 0,0 1 0,0-1 0,0-1 0,1 1 0,-1 0 0,0-1 0,0 1 0,1-1 0,-1 0 0,0 0 0,1 0 0,-1 0 0,0 0 0,1-1 0,0 1 0,-1-1 0,1 0 0,0 0 0,0 1 0,0-1 0,0-1 0,0 1 0,0 0 0,1 0 0,-1-1 0,1 1 0,-1-1 0,1 1 0,0-1 0,-1-4 0,0 0 0,0 1 0,1-1 0,0 0 0,0 0 0,0 1 0,1-1 0,0 0 0,0 0 0,1 0 0,0 0 0,0 1 0,4-12 0,3-1 0,1 0 0,0 1 0,1 1 0,1 0 0,20-24 0,75-73 0,184-141 0,18 20 0,-303 231 0,12-9 0,-1 0 0,2 1 0,-1 0 0,24-10 0,-36 19 0,0 1 0,-1 0 0,1 0 0,0 1 0,0 0 0,0 0 0,0 0 0,0 0 0,1 1 0,-1 0 0,0 0 0,0 0 0,0 1 0,0-1 0,0 1 0,0 1 0,0-1 0,8 4 0,1 2 0,0 2 0,-1 0 0,0 0 0,0 2 0,21 22 0,-9-7 0,32 48 0,-49-63 0,-1 1 0,0 0 0,-1 0 0,0 0 0,-1 1 0,0 0 0,4 19 0,-7-25 0,-1 1 0,-1-1 0,1 1 0,-1 0 0,0-1 0,-1 1 0,0-1 0,0 1 0,-1-1 0,1 1 0,-2-1 0,1 0 0,-1 0 0,-6 11 0,3-8 0,0 0 0,0-1 0,-1 0 0,-14 15 0,19-22 0,-1-1 0,1 1 0,0 0 0,-1 0 0,1-1 0,-1 1 0,1-1 0,-1 0 0,1 0 0,-6 1 0,6-1 0,1-1 0,-1 0 0,1 0 0,0 0 0,-1 0 0,1-1 0,-1 1 0,1 0 0,0-1 0,-1 1 0,1 0 0,0-1 0,-1 0 0,1 1 0,0-1 0,0 0 0,0 0 0,-1 1 0,1-1 0,0 0 0,0 0 0,0 0 0,0-2 0,-3-2 0,0 0 0,1-1 0,0 0 0,0 0 0,0 1 0,1-2 0,0 1 0,0 0 0,1 0 0,-1-1 0,1 1 0,1 0 0,-1-1 0,1 1 0,1-1 0,-1 1 0,2-11 0,1 1 0,1 0 0,0 0 0,2 1 0,-1-1 0,15-26 0,3 4 0,0 2 0,3 1 0,0 1 0,3 1 0,0 2 0,2 0 0,2 3 0,54-39 0,-72 57 0,2 0 0,-1 1 0,1 0 0,0 2 0,1 0 0,0 1 0,0 0 0,0 2 0,1 0 0,34-2 0,-40 6 0,0 0 0,0 2 0,0-1 0,0 1 0,0 1 0,0 0 0,0 1 0,-1 1 0,1 0 0,-1 0 0,0 1 0,-1 1 0,0 0 0,0 0 0,0 1 0,9 9 0,-12-9 0,0 1 0,0 0 0,-1 0 0,0 0 0,-1 1 0,0 0 0,0 0 0,-1 1 0,-1-1 0,0 1 0,0 0 0,-1 0 0,0 1 0,-1-1 0,0 0 0,-1 1 0,-1 19 0,0-30 0,0 0 0,0 0 0,0 0 0,0 0 0,0 0 0,0 0 0,1 0 0,-1 0 0,0 0 0,0 0 0,1 0 0,-1 0 0,0-1 0,1 1 0,-1 0 0,1 0 0,-1 0 0,2 1 0,-2-2 0,1 0 0,-1 0 0,1 0 0,-1 0 0,1 1 0,-1-1 0,1 0 0,-1 0 0,1 0 0,-1 0 0,1 0 0,-1 0 0,1-1 0,-1 1 0,1 0 0,-1 0 0,1 0 0,-1 0 0,1-1 0,-1 1 0,1 0 0,-1 0 0,0-1 0,1 0 0,5-3 0,-1-1 0,1 0 0,7-11 0,-12 15 0,86-109 264,82-92-1893,-138 172-5197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1.459"/>
    </inkml:context>
    <inkml:brush xml:id="br0">
      <inkml:brushProperty name="width" value="0.05" units="cm"/>
      <inkml:brushProperty name="height" value="0.05" units="cm"/>
      <inkml:brushProperty name="color" value="#5B2D90"/>
    </inkml:brush>
  </inkml:definitions>
  <inkml:trace contextRef="#ctx0" brushRef="#br0">0 1 24575,'23'9'0,"-1"0"0,1-1 0,1-2 0,37 7 0,-15-4 0,28 4 0,113 5 0,-177-17 0,-8-1 0,1 0 0,-1 0 0,1 0 0,-1 0 0,1 1 0,-1-1 0,0 1 0,1-1 0,-1 1 0,0 0 0,1 0 0,-1 0 0,3 3 0,-4-4 0,-1 1 0,0-1 0,0 0 0,1 1 0,-1-1 0,0 1 0,0-1 0,0 1 0,0-1 0,0 1 0,0-1 0,0 1 0,0-1 0,0 1 0,0-1 0,0 0 0,0 1 0,0-1 0,0 1 0,0-1 0,0 1 0,0-1 0,-1 1 0,-11 18 0,-75 69 0,-9 11 0,79-79 0,0 1 0,2 1 0,-15 27 0,-2 2 0,22-36 0,0 0 0,2 0 0,-9 20 0,11-22-1365,1-3-5461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5.793"/>
    </inkml:context>
    <inkml:brush xml:id="br0">
      <inkml:brushProperty name="width" value="0.05" units="cm"/>
      <inkml:brushProperty name="height" value="0.05" units="cm"/>
      <inkml:brushProperty name="color" value="#5B2D90"/>
    </inkml:brush>
  </inkml:definitions>
  <inkml:trace contextRef="#ctx0" brushRef="#br0">31 1 24575,'0'5'0,"0"9"0,0 6 0,0 7 0,0 4 0,0 2 0,0 1 0,-3 1 0,-1-2 0,-3-5 0,0-4 0,2-3 0,0-5-8191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6.230"/>
    </inkml:context>
    <inkml:brush xml:id="br0">
      <inkml:brushProperty name="width" value="0.05" units="cm"/>
      <inkml:brushProperty name="height" value="0.05" units="cm"/>
      <inkml:brushProperty name="color" value="#5B2D90"/>
    </inkml:brush>
  </inkml:definitions>
  <inkml:trace contextRef="#ctx0" brushRef="#br0">1 1 24575,'3'0'0,"1"3"0,2 3 0,4 5 0,-1 2 0,2 2 0,1 2 0,2 0 0,2-2 0,-3-2 0,-3-2-8191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6.833"/>
    </inkml:context>
    <inkml:brush xml:id="br0">
      <inkml:brushProperty name="width" value="0.05" units="cm"/>
      <inkml:brushProperty name="height" value="0.05" units="cm"/>
      <inkml:brushProperty name="color" value="#5B2D90"/>
    </inkml:brush>
  </inkml:definitions>
  <inkml:trace contextRef="#ctx0" brushRef="#br0">167 0 24575,'-7'70'0,"1"-10"0,-15 248 0,13-239 0,-3-1 0,-30 99 0,39-164 0,-11 33 0,12-34 0,0 0 0,1-1 0,-1 1 0,0-1 0,0 1 0,0-1 0,-1 1 0,1-1 0,0 0 0,0 1 0,-1-1 0,1 0 0,-1 0 0,1 0 0,-1 0 0,-3 1 0,4-2 11,0 0-1,1 0 1,-1 0-1,0 0 1,0 0-1,0-1 1,0 1-1,0 0 1,1-1-1,-1 1 1,0-1-1,0 1 1,1 0-1,-1-1 1,0 0-1,1 1 1,-1-1-1,0 1 1,1-1-1,-1 0 1,1 0-1,-1 1 1,1-1-1,-1 0 0,1 0 1,0 1-1,-1-1 1,1 0-1,0 0 1,0 0-1,-1-1 1,-7-31-1157,7 30 591,-4-30-6271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8.464"/>
    </inkml:context>
    <inkml:brush xml:id="br0">
      <inkml:brushProperty name="width" value="0.05" units="cm"/>
      <inkml:brushProperty name="height" value="0.05" units="cm"/>
      <inkml:brushProperty name="color" value="#5B2D90"/>
    </inkml:brush>
  </inkml:definitions>
  <inkml:trace contextRef="#ctx0" brushRef="#br0">1 69 24575,'11'-1'0,"1"0"0,20-5 0,13-2 0,-13 4 0,-1-1 0,40-12 0,-38 8 0,56-8 0,-87 17 0,1 0 0,-1 0 0,0-1 0,0 2 0,1-1 0,-1 0 0,0 0 0,1 1 0,-1-1 0,0 1 0,0 0 0,0-1 0,0 1 0,1 0 0,-1 1 0,-1-1 0,4 2 0,-3-1 0,0 0 0,0 1 0,0-1 0,-1 1 0,1-1 0,-1 1 0,1-1 0,-1 1 0,0 0 0,0 0 0,0-1 0,-1 1 0,1 5 0,4 40 0,-2 0 0,-5 74 0,-1-26 0,-41 466 0,42-520 0,2-31 0,0 0 0,-1 0 0,0-1 0,-6 22 0,7-32 0,0 1 0,0 0 0,-1-1 0,1 1 0,0 0 0,-1-1 0,1 1 0,-1 0 0,1-1 0,-1 1 0,1-1 0,-1 1 0,1-1 0,-1 1 0,1-1 0,-1 1 0,0-1 0,1 0 0,-1 1 0,0-1 0,1 0 0,-1 0 0,0 1 0,0-1 0,1 0 0,-1 0 0,0 0 0,0 0 0,1 0 0,-1 0 0,0 0 0,0 0 0,1 0 0,-1 0 0,0 0 0,1-1 0,-1 1 0,0 0 0,0 0 0,1-1 0,-1 1 0,0-1 0,1 1 0,-2-1 0,-4-3 0,-1-1 0,1 0 0,-9-8 0,5 4 0,-15-11-1365,0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19.824"/>
    </inkml:context>
    <inkml:brush xml:id="br0">
      <inkml:brushProperty name="width" value="0.05" units="cm"/>
      <inkml:brushProperty name="height" value="0.05" units="cm"/>
      <inkml:brushProperty name="color" value="#5B2D90"/>
    </inkml:brush>
  </inkml:definitions>
  <inkml:trace contextRef="#ctx0" brushRef="#br0">1 0 24575,'3'0'0,"6"3"0,11 1 0,7 2 0,8 1 0,7-1 0,1-2 0,0-1 0,-5-2 0,-6 0 0,-6-1 0,-4 0 0,-3-1 0,-2 1 0,-1 0 0,0 0 0,0 0 0,-3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20.810"/>
    </inkml:context>
    <inkml:brush xml:id="br0">
      <inkml:brushProperty name="width" value="0.05" units="cm"/>
      <inkml:brushProperty name="height" value="0.05" units="cm"/>
      <inkml:brushProperty name="color" value="#5B2D90"/>
    </inkml:brush>
  </inkml:definitions>
  <inkml:trace contextRef="#ctx0" brushRef="#br0">1 35 24575,'49'0'0,"-24"2"0,0-2 0,1-1 0,-1 0 0,0-2 0,0-2 0,29-7 0,-43 8-341,0 1 0,0 1-1,22-3 1,-19 4-6485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37:21.364"/>
    </inkml:context>
    <inkml:brush xml:id="br0">
      <inkml:brushProperty name="width" value="0.05" units="cm"/>
      <inkml:brushProperty name="height" value="0.05" units="cm"/>
      <inkml:brushProperty name="color" value="#5B2D90"/>
    </inkml:brush>
  </inkml:definitions>
  <inkml:trace contextRef="#ctx0" brushRef="#br0">152 0 24575,'-1'29'0,"-1"0"0,-2 0 0,-8 35 0,-30 83 0,31-113 0,-13 35 0,16-50 0,1 0 0,1 0 0,0 0 0,2 1 0,0-1 0,-1 32 0,-2 48 302,0-32-1969,6-42-5159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29.201"/>
    </inkml:context>
    <inkml:brush xml:id="br0">
      <inkml:brushProperty name="width" value="0.035" units="cm"/>
      <inkml:brushProperty name="height" value="0.035" units="cm"/>
      <inkml:brushProperty name="color" value="#004F8B"/>
    </inkml:brush>
  </inkml:definitions>
  <inkml:trace contextRef="#ctx0" brushRef="#br0">3301 0 24575,'-1'0'0,"-730"21"0,75 10 0,342-31 0,-544 9 0,685-1 0,-239 43 0,391-47 0,12-3 0,-1 1 0,1 0 0,-18 7 0,24-8 0,-1 1 0,1 0 0,0 0 0,0 0 0,0 0 0,0 0 0,0 1 0,1-1 0,-1 1 0,1 0 0,0 0 0,0 0 0,0 0 0,-2 3 0,-3 9 0,1 1 0,0-1 0,1 1 0,1 0 0,1 0 0,0 0 0,-1 22 0,4 121 0,2-87 0,-1-57 0,-1 1 0,2-1 0,0 1 0,0-1 0,2 0 0,0 0 0,0 0 0,2-1 0,0 1 0,0-1 0,1-1 0,1 1 0,0-1 0,1 0 0,1-1 0,0 0 0,0-1 0,15 13 0,-3-7 0,1 0 0,0-2 0,1 0 0,1-2 0,0-1 0,43 15 0,-14-10 0,1-2 0,74 9 0,181 2 0,5-25 0,-218-1 0,0-1 0,753-24 0,-53 10 0,-526 17 0,-173-2 0,446-13 0,-312-3 0,265-30 0,-388 25 0,179-57 0,-254 65 0,0 0 0,-1-2 0,44-27 0,-75 40 0,1 1 0,-1-1 0,1 0 0,-1 0 0,0-1 0,0 1 0,0 0 0,0-1 0,-1 1 0,1-1 0,0 0 0,-1 1 0,0-1 0,0 0 0,1-3 0,0 0 0,-1 0 0,0 0 0,-1 1 0,1-1 0,-1 0 0,0 0 0,-2-9 0,0 3 0,0 0 0,-2 0 0,1 1 0,-1-1 0,-1 1 0,0 0 0,-8-14 0,2 11 0,0 0 0,-1 1 0,0 0 0,-1 1 0,0 1 0,-1 0 0,0 0 0,-1 1 0,0 1 0,-1 1 0,-23-10 0,-21-5 0,-109-27 0,159 47 0,-85-20 0,-118-35 0,141 34 0,-4-3 0,-1 3 0,-81-13 0,-158-28 0,262 53 40,0 2 0,-83-4 0,-111 11-1525,223 4-5341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4:52:15.959"/>
    </inkml:context>
    <inkml:brush xml:id="br0">
      <inkml:brushProperty name="width" value="0.035" units="cm"/>
      <inkml:brushProperty name="height" value="0.035" units="cm"/>
      <inkml:brushProperty name="color" value="#5B2D90"/>
    </inkml:brush>
  </inkml:definitions>
  <inkml:trace contextRef="#ctx0" brushRef="#br0">2371 1 24575,'-1'7'0,"0"0"0,-1 0 0,0 0 0,0 0 0,0 0 0,-1 0 0,0 0 0,-1-1 0,-7 12 0,-2 4 0,-142 238 0,-11 18 0,-139 360-522,145-289 314,-20 11 208,127-267 0,-114 151 0,160-236 1,-334 439 728,-98 89-729,423-520 0,1 0 0,-20 26 0,31-37 0,1 0 0,0 0 0,0 0 0,0 1 0,0-1 0,1 1 0,0 0 0,1 0 0,-1 0 0,0 7 0,1-2 0,-1 1 0,-1-1 0,1 1 0,-2-1 0,0 0 0,0 0 0,-1 0 0,0-1 0,-1 1 0,0-1 0,0-1 0,-1 1 0,-1-1 0,0 0 0,0-1 0,0 0 0,-1 0 0,-18 12 0,14-10 0,-1 1 0,2 0 0,-1 1 0,-17 23 0,20-23 0,6-7-227,0-1-1,0 0 1,-1 0-1,1-1 1,-6 4-1,-4 1-6598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48.278"/>
    </inkml:context>
    <inkml:brush xml:id="br0">
      <inkml:brushProperty name="width" value="0.035" units="cm"/>
      <inkml:brushProperty name="height" value="0.035" units="cm"/>
      <inkml:brushProperty name="color" value="#004F8B"/>
    </inkml:brush>
  </inkml:definitions>
  <inkml:trace contextRef="#ctx0" brushRef="#br0">1 836 24575,'11'0'0,"22"-3"0,30-4 0,36-15 0,30-15 0,30-21 0,36-19 0,9-9-1112,6-14 1112,-1 2 0,-10 6 0,-25 10 0,-30 16 0,-26 17 0,-24 13 0,-28 14-7079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48.903"/>
    </inkml:context>
    <inkml:brush xml:id="br0">
      <inkml:brushProperty name="width" value="0.035" units="cm"/>
      <inkml:brushProperty name="height" value="0.035" units="cm"/>
      <inkml:brushProperty name="color" value="#004F8B"/>
    </inkml:brush>
  </inkml:definitions>
  <inkml:trace contextRef="#ctx0" brushRef="#br0">225 2 24575,'210'-2'0,"214"4"0,-421-2 0,2 0 0,0 0 0,1 1 0,-1 0 0,9 2 0,-13-3 0,0 0 0,0 1 0,-1-1 0,1 0 0,0 0 0,-1 1 0,1-1 0,-1 1 0,1-1 0,0 1 0,-1-1 0,1 0 0,-1 1 0,1 0 0,-1-1 0,0 1 0,1-1 0,-1 1 0,1 0 0,-1-1 0,0 1 0,0 0 0,1-1 0,-1 1 0,0 0 0,0-1 0,0 1 0,0 0 0,0 0 0,0-1 0,0 1 0,0 0 0,0-1 0,0 1 0,0 0 0,0 0 0,0-1 0,-1 1 0,1 0 0,0-1 0,-1 1 0,0 1 0,-4 9 0,-2 0 0,1-1 0,-2 1 0,-13 15 0,-43 39 0,31-33 0,-58 57 0,-4-5 0,-116 80 0,-125 81-1365,307-224-5461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49.493"/>
    </inkml:context>
    <inkml:brush xml:id="br0">
      <inkml:brushProperty name="width" value="0.035" units="cm"/>
      <inkml:brushProperty name="height" value="0.035" units="cm"/>
      <inkml:brushProperty name="color" value="#004F8B"/>
    </inkml:brush>
  </inkml:definitions>
  <inkml:trace contextRef="#ctx0" brushRef="#br0">1 111 24575,'5'0'0,"9"0"0,9-6 0,10-1 0,11-3 0,9-3 0,7-4 0,2 0 0,-7 0 0,-9 4 0,-14 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49.995"/>
    </inkml:context>
    <inkml:brush xml:id="br0">
      <inkml:brushProperty name="width" value="0.035" units="cm"/>
      <inkml:brushProperty name="height" value="0.035" units="cm"/>
      <inkml:brushProperty name="color" value="#004F8B"/>
    </inkml:brush>
  </inkml:definitions>
  <inkml:trace contextRef="#ctx0" brushRef="#br0">131 0 24575,'-2'25'0,"0"-1"0,-2 0 0,-1 0 0,-13 39 0,6-23 0,-6 42 0,3 2 0,-5 136 0,-13 72 0,32-286-89,0 0 263,4-12-1624,3-9-5376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0.402"/>
    </inkml:context>
    <inkml:brush xml:id="br0">
      <inkml:brushProperty name="width" value="0.035" units="cm"/>
      <inkml:brushProperty name="height" value="0.035" units="cm"/>
      <inkml:brushProperty name="color" value="#004F8B"/>
    </inkml:brush>
  </inkml:definitions>
  <inkml:trace contextRef="#ctx0" brushRef="#br0">426 0 24575,'-6'0'0,"-10"3"0,-14 9 0,-13 6 0,-5 0 0,-1-1 0,3 0 0,1-3 0,-4-1 0,-2-2 0,8-4-8191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0.822"/>
    </inkml:context>
    <inkml:brush xml:id="br0">
      <inkml:brushProperty name="width" value="0.035" units="cm"/>
      <inkml:brushProperty name="height" value="0.035" units="cm"/>
      <inkml:brushProperty name="color" value="#004F8B"/>
    </inkml:brush>
  </inkml:definitions>
  <inkml:trace contextRef="#ctx0" brushRef="#br0">1 1 24575,'0'2'0,"3"5"0,3 6 0,2 10 0,-2 4 0,-1 2 0,1 6 0,0-1 0,-1 0 0,1-3 0,0-4 0,-1-7-8191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1.586"/>
    </inkml:context>
    <inkml:brush xml:id="br0">
      <inkml:brushProperty name="width" value="0.035" units="cm"/>
      <inkml:brushProperty name="height" value="0.035" units="cm"/>
      <inkml:brushProperty name="color" value="#004F8B"/>
    </inkml:brush>
  </inkml:definitions>
  <inkml:trace contextRef="#ctx0" brushRef="#br0">1 86 24575,'7'-6'0,"2"1"0,-1 0 0,0 0 0,1 1 0,0 0 0,0 1 0,15-4 0,3-3 0,-7 3 0,-1 0 0,1 1 0,1 1 0,-1 1 0,1 0 0,-1 2 0,1 1 0,32 1 0,-52 0 0,1 0 0,-1 0 0,1 0 0,0 0 0,-1 1 0,1-1 0,-1 1 0,1-1 0,0 1 0,-1-1 0,1 1 0,-1 0 0,0 0 0,1 0 0,-1-1 0,0 1 0,1 1 0,-1-1 0,0 0 0,0 0 0,0 0 0,0 1 0,0-1 0,0 0 0,0 1 0,-1-1 0,1 1 0,0-1 0,-1 1 0,1-1 0,-1 1 0,0 0 0,1-1 0,-1 1 0,0-1 0,0 1 0,0 0 0,0-1 0,0 1 0,-1 0 0,1-1 0,0 1 0,-1 2 0,-2 6 0,0 0 0,-1 0 0,0 0 0,-1-1 0,-7 12 0,0 0 30,-2 0 0,-1-1 0,-23 25 0,29-36-195,0-1 0,0 1 0,-1-2 0,0 1 0,-1-1 0,1-1 0,-1 0 0,-20 8 0,20-11-6661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2.039"/>
    </inkml:context>
    <inkml:brush xml:id="br0">
      <inkml:brushProperty name="width" value="0.035" units="cm"/>
      <inkml:brushProperty name="height" value="0.035" units="cm"/>
      <inkml:brushProperty name="color" value="#004F8B"/>
    </inkml:brush>
  </inkml:definitions>
  <inkml:trace contextRef="#ctx0" brushRef="#br0">1 64 24575,'0'-2'0,"5"-2"0,9-2 0,6-1 0,1-2 0,2 1 0,0-1 0,-1 1 0,-1 1 0,-2 3 0,-6 4 0,-12 6 0,-9 6 0,-8 8 0,-2 1-8191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2.428"/>
    </inkml:context>
    <inkml:brush xml:id="br0">
      <inkml:brushProperty name="width" value="0.035" units="cm"/>
      <inkml:brushProperty name="height" value="0.035" units="cm"/>
      <inkml:brushProperty name="color" value="#004F8B"/>
    </inkml:brush>
  </inkml:definitions>
  <inkml:trace contextRef="#ctx0" brushRef="#br0">0 11 24575,'3'0'0,"4"0"0,3 0 0,3 0 0,2-3 0,2 0 0,-2-1-8191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2.881"/>
    </inkml:context>
    <inkml:brush xml:id="br0">
      <inkml:brushProperty name="width" value="0.035" units="cm"/>
      <inkml:brushProperty name="height" value="0.035" units="cm"/>
      <inkml:brushProperty name="color" value="#004F8B"/>
    </inkml:brush>
  </inkml:definitions>
  <inkml:trace contextRef="#ctx0" brushRef="#br0">46 1 24575,'2'108'0,"-4"118"0,2-225 7,0 0-1,0 1 1,0-1 0,-1 0-1,1 1 1,0-1-1,0 0 1,-1 0 0,1 1-1,-1-1 1,1 0-1,-1 0 1,0 1 0,1-1-1,-1 0 1,0 0-1,-1 1 1,1-1-66,0-1-1,0 0 1,0 1-1,0-1 1,0 0 0,0 0-1,0 0 1,0 0 0,1 0-1,-1 0 1,0 0 0,0 0-1,0 0 1,0-1 0,0 1-1,0 0 1,0 0-1,0-1 1,0 1 0,0-1-1,1 1 1,-1-1 0,0 1-1,0-2 1,-13-7-6767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4:52:16.537"/>
    </inkml:context>
    <inkml:brush xml:id="br0">
      <inkml:brushProperty name="width" value="0.035" units="cm"/>
      <inkml:brushProperty name="height" value="0.035" units="cm"/>
      <inkml:brushProperty name="color" value="#5B2D90"/>
    </inkml:brush>
  </inkml:definitions>
  <inkml:trace contextRef="#ctx0" brushRef="#br0">263 0 24575,'13'64'0,"-12"-35"0,-2 0 0,0 1 0,-2-1 0,-2 0 0,0 0 0,-2-1 0,-16 45 0,-12 12 0,-47 87 0,18-63 0,22-42 0,34-44 0,8-23 0,0 1 0,0-1 0,0 1 0,0-1 0,0 1 0,0 0 0,0-1 0,0 1 0,0-1 0,0 1 0,0-1 0,1 1 0,-1-1 0,0 1 0,0-1 0,1 1 0,-1-1 0,0 1 0,1-1 0,-1 1 0,1-1 0,0 1 0,1 0 0,1 0 0,-1 0 0,1-1 0,-1 1 0,1-1 0,-1 0 0,1 1 0,0-1 0,-1 0 0,1-1 0,0 1 0,-1 0 0,5-2 0,183-44 0,-79 17 0,76-12-81,2 9 1,214-9-1,-132 27-2255,-237 12-3277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7.431"/>
    </inkml:context>
    <inkml:brush xml:id="br0">
      <inkml:brushProperty name="width" value="0.035" units="cm"/>
      <inkml:brushProperty name="height" value="0.035" units="cm"/>
      <inkml:brushProperty name="color" value="#004F8B"/>
    </inkml:brush>
  </inkml:definitions>
  <inkml:trace contextRef="#ctx0" brushRef="#br0">18 0 24575,'-3'0'0,"-1"3"0,0 4 0,1 3 0,1 3 0,1 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2:59.187"/>
    </inkml:context>
    <inkml:brush xml:id="br0">
      <inkml:brushProperty name="width" value="0.035" units="cm"/>
      <inkml:brushProperty name="height" value="0.035" units="cm"/>
      <inkml:brushProperty name="color" value="#004F8B"/>
    </inkml:brush>
  </inkml:definitions>
  <inkml:trace contextRef="#ctx0" brushRef="#br0">33 0 24575,'0'3'0,"-3"4"0,-1 3 0,0 3 0,1 3 0,1 0 0,-2-1 0,0-2 0,0 1 0,1 1 0,1-3-8191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00.021"/>
    </inkml:context>
    <inkml:brush xml:id="br0">
      <inkml:brushProperty name="width" value="0.035" units="cm"/>
      <inkml:brushProperty name="height" value="0.035" units="cm"/>
      <inkml:brushProperty name="color" value="#004F8B"/>
    </inkml:brush>
  </inkml:definitions>
  <inkml:trace contextRef="#ctx0" brushRef="#br0">1 0 24575,'0'3'0,"2"4"0,5 4 0,1 2 0,1 2 0,3-1 0,2-3 0,-2-1 0,1 1 0,-3 1 0,0 2 0,2-2 0,-2-2-8191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01.554"/>
    </inkml:context>
    <inkml:brush xml:id="br0">
      <inkml:brushProperty name="width" value="0.035" units="cm"/>
      <inkml:brushProperty name="height" value="0.035" units="cm"/>
      <inkml:brushProperty name="color" value="#004F8B"/>
    </inkml:brush>
  </inkml:definitions>
  <inkml:trace contextRef="#ctx0" brushRef="#br0">22 101 24575,'1'-2'0,"0"-1"0,0 1 0,0 0 0,1 0 0,-1 0 0,1 0 0,0 0 0,-1 0 0,1 0 0,4-2 0,4-6 0,0-2 0,-6 5 0,1 1 0,0 0 0,1 0 0,-1 1 0,1 0 0,10-8 0,-14 12 0,0 0 0,0 1 0,0-1 0,0 0 0,0 1 0,0-1 0,0 1 0,0-1 0,0 1 0,0 0 0,0 0 0,0 0 0,1 0 0,-1 1 0,0-1 0,0 0 0,0 1 0,0 0 0,0-1 0,0 1 0,0 0 0,0 0 0,0 0 0,0 0 0,-1 0 0,1 1 0,0-1 0,-1 0 0,3 4 0,1-2 0,-1 2 0,1-1 0,-1 0 0,0 1 0,-1 0 0,1 0 0,-1 0 0,0 0 0,0 0 0,0 1 0,-1-1 0,0 1 0,0 0 0,-1 0 0,1 0 0,-1 0 0,0 0 0,-1 0 0,0 0 0,0 0 0,0 0 0,0 0 0,-1 0 0,0 0 0,0 0 0,-1 0 0,0-1 0,0 1 0,0 0 0,-1-1 0,1 1 0,-1-1 0,-5 6 0,-3 3 0,-2 0 0,1-1 0,-2-1 0,0 0 0,0-1 0,-1 0 0,0-2 0,-1 1 0,0-2 0,-29 12 0,45-20 0,0 0 0,-1 0 0,1 0 0,0 1 0,0-1 0,0 0 0,-1 0 0,1 0 0,0 0 0,0 0 0,0 1 0,-1-1 0,1 0 0,0 0 0,0 0 0,-1 0 0,1 0 0,0 0 0,0 0 0,-1 0 0,1 0 0,0 0 0,0 0 0,-1 0 0,1 0 0,0 0 0,0 0 0,-1 0 0,1 0 0,0-1 0,0 1 0,0 0 0,-1 0 0,1 0 0,0 0 0,0 0 0,0 0 0,-1-1 0,1 1 0,0 0 0,0 0 0,0 0 0,0-1 0,-1 1 0,10-11 0,17-10 0,-9 10 0,29-15 0,-40 23 0,0 0 0,0 1 0,1 0 0,-1 0 0,0 0 0,1 1 0,-1 0 0,1 1 0,6-1 0,-11 1 0,1 1 0,-1-1 0,0 0 0,0 1 0,0 0 0,0-1 0,0 1 0,0 0 0,0 0 0,0 0 0,0 0 0,0 1 0,-1-1 0,1 0 0,0 1 0,1 2 0,1 0 0,-2 0 0,1 0 0,0 0 0,-1 1 0,0-1 0,4 10 0,-2 3 0,0 0 0,-1-1 0,1 21 0,-3-32 0,-1 0 0,1 1 0,-1-1 0,-1 0 0,1 1 0,-1-1 0,0 0 0,0 0 0,0 0 0,-1 0 0,0 0 0,-3 7 0,1-7 0,1 0 0,-1 0 0,0-1 0,0 0 0,0 0 0,-1 0 0,1 0 0,-1-1 0,0 0 0,0 0 0,-7 3 0,-9 4-273,0-2 0,-1 0 0,0-2 0,-23 5 0,21-6-6553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02.257"/>
    </inkml:context>
    <inkml:brush xml:id="br0">
      <inkml:brushProperty name="width" value="0.035" units="cm"/>
      <inkml:brushProperty name="height" value="0.035" units="cm"/>
      <inkml:brushProperty name="color" value="#004F8B"/>
    </inkml:brush>
  </inkml:definitions>
  <inkml:trace contextRef="#ctx0" brushRef="#br0">3 1 24575,'-3'0'0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02.601"/>
    </inkml:context>
    <inkml:brush xml:id="br0">
      <inkml:brushProperty name="width" value="0.035" units="cm"/>
      <inkml:brushProperty name="height" value="0.035" units="cm"/>
      <inkml:brushProperty name="color" value="#004F8B"/>
    </inkml:brush>
  </inkml:definitions>
  <inkml:trace contextRef="#ctx0" brushRef="#br0">0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03.822"/>
    </inkml:context>
    <inkml:brush xml:id="br0">
      <inkml:brushProperty name="width" value="0.035" units="cm"/>
      <inkml:brushProperty name="height" value="0.035" units="cm"/>
      <inkml:brushProperty name="color" value="#004F8B"/>
    </inkml:brush>
  </inkml:definitions>
  <inkml:trace contextRef="#ctx0" brushRef="#br0">89 378 24575,'-1'0'0,"0"0"0,0 1 0,-1-1 0,1 0 0,0 1 0,0-1 0,0 1 0,0 0 0,0-1 0,0 1 0,0 0 0,0 0 0,0-1 0,0 1 0,0 0 0,0 0 0,0 1 0,-15 22 0,12-17 0,-4 7 0,1 0 0,1 1 0,0 0 0,1 0 0,0 1 0,1-1 0,1 1 0,1 0 0,0 0 0,1 0 0,1 0 0,3 29 0,-3-42 0,0-1 0,0 0 0,1 0 0,-1 1 0,1-1 0,0 0 0,0 0 0,-1 0 0,1 0 0,1 0 0,-1 0 0,0 0 0,0 0 0,1 0 0,-1-1 0,1 1 0,-1 0 0,1-1 0,0 1 0,0-1 0,0 0 0,-1 0 0,1 1 0,1-1 0,-1-1 0,0 1 0,0 0 0,0 0 0,0-1 0,0 1 0,1-1 0,2 1 0,-2-1 0,1 0 0,-1-1 0,1 1 0,-1 0 0,0-1 0,1 0 0,-1 0 0,0 0 0,1 0 0,-1-1 0,0 1 0,0-1 0,0 1 0,0-1 0,-1 0 0,1-1 0,0 1 0,-1 0 0,1-1 0,-1 1 0,3-5 0,11-19 0,0-2 0,-2 1 0,16-45 0,19-93 0,-39 119 0,-2 0 0,-2-1 0,-2 0 0,-4-82 0,0 126 0,0 1 0,-1 1 0,1-1 0,0 0 0,0 1 0,0-1 0,0 1 0,0-1 0,0 0 0,0 1 0,1-1 0,-1 1 0,1-1 0,-1 0 0,1 1 0,0 0 0,-1-1 0,2-1 0,-2 3 0,1 0 0,-1 0 0,0 0 0,1 1 0,-1-1 0,0 0 0,1 0 0,-1 0 0,0 0 0,0 0 0,1 1 0,-1-1 0,0 0 0,0 0 0,0 1 0,1-1 0,-1 0 0,0 0 0,0 1 0,0-1 0,1 0 0,-1 0 0,0 1 0,0-1 0,0 0 0,0 1 0,0-1 0,0 0 0,0 1 0,0-1 0,0 0 0,0 1 0,0-1 0,3 14 0,-1 37 0,-2 0 0,-2-1 0,-12 74 0,-2 32 0,15-146 0,-3 67 0,7 86 0,-2-157 0,0-1 0,0 1 0,1 0 0,3 10 0,-4-14 0,0 0 0,0 0 0,0 0 0,0-1 0,0 1 0,0 0 0,0 0 0,1-1 0,-1 1 0,1 0 0,-1-1 0,1 0 0,0 1 0,-1-1 0,1 0 0,2 1 0,-4-2-39,1 0 0,-1 0 0,0 0 0,1 0 0,-1 0 0,1 0 0,-1 0 0,1 0 0,-1 0 0,0 0 0,1 0 0,-1 0 0,1 0 0,-1 0 0,1-1 0,-1 1 0,0 0 0,1 0 0,-1 0 0,0-1 0,1 1 0,-1 0 0,0-1 0,1 1 0,-1 0 0,0-1 0,0 1 0,1 0 0,-1-1 0,0 1 0,0 0 0,0-1 0,1 1 0,-1-1 0,3-8-6787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10.659"/>
    </inkml:context>
    <inkml:brush xml:id="br0">
      <inkml:brushProperty name="width" value="0.035" units="cm"/>
      <inkml:brushProperty name="height" value="0.035" units="cm"/>
      <inkml:brushProperty name="color" value="#004F8B"/>
    </inkml:brush>
  </inkml:definitions>
  <inkml:trace contextRef="#ctx0" brushRef="#br0">272 37 24575,'-4'-4'0,"0"1"0,0 0 0,-1 0 0,1 0 0,-1 0 0,1 1 0,-1-1 0,0 1 0,0 1 0,0-1 0,0 1 0,0-1 0,-8 1 0,-7-1 0,-1 1 0,-22 2 0,18-1 0,22 0 0,-1 0 0,1 1 0,0-1 0,0 1 0,0-1 0,0 1 0,0 0 0,0 0 0,0 0 0,0 1 0,0-1 0,0 1 0,1 0 0,-1-1 0,1 1 0,-5 4 0,4-2 0,0 0 0,0 0 0,0 0 0,1 1 0,-1-1 0,1 1 0,0-1 0,0 1 0,-1 8 0,-1 7 0,1 0 0,2 0 0,0 0 0,1 23 0,0-36 0,0 14 0,0-14 0,0-1 0,0 1 0,0-1 0,1 1 0,2 11 0,-2-16 0,0 0 0,-1-1 0,1 1 0,0 0 0,0-1 0,0 1 0,0-1 0,0 0 0,1 1 0,-1-1 0,0 0 0,1 1 0,-1-1 0,1 0 0,-1 0 0,1 0 0,-1 0 0,1-1 0,0 1 0,-1 0 0,1-1 0,0 1 0,0-1 0,-1 0 0,4 1 0,1-1 0,0 1 0,0-1 0,1-1 0,-1 1 0,0-1 0,0 0 0,0 0 0,0-1 0,-1 0 0,1 0 0,0 0 0,-1-1 0,9-4 0,-2-1 0,-1 0 0,0-1 0,-1 0 0,18-19 0,93-105 0,-121 132 0,1 1 0,-1 0 0,0 0 0,0-1 0,0 1 0,0 0 0,0 0 0,0 0 0,1 0 0,-1-1 0,0 1 0,0 0 0,0 0 0,0 0 0,1 0 0,-1 0 0,0-1 0,0 1 0,0 0 0,1 0 0,-1 0 0,0 0 0,0 0 0,0 0 0,1 0 0,-1 0 0,0 0 0,0 0 0,1 0 0,-1 0 0,0 0 0,0 0 0,0 0 0,1 0 0,-1 0 0,0 0 0,0 0 0,1 0 0,-1 0 0,0 1 0,0-1 0,0 0 0,0 0 0,1 0 0,-1 0 0,0 0 0,0 1 0,1-1 0,2 16 0,-5 19 0,-12 40 0,7-41 0,-3 39 0,2 14 0,-3 51 0,12-96 0,0-19 0,-1 0 0,-6 46 0,5-62 0,-1 0 0,0 0 0,0 0 0,-1-1 0,1 1 0,-1-1 0,-1 1 0,1-1 0,-1 0 0,0-1 0,-1 1 0,1-1 0,-1 1 0,-6 4 0,7-7 0,-1 0 0,1 0 0,-1 0 0,0 0 0,0-1 0,0 1 0,0-1 0,-1-1 0,1 1 0,-9 1 0,11-3 0,0 0 0,-1 1 0,1-1 0,0 0 0,-1 0 0,1-1 0,0 1 0,-1-1 0,1 0 0,0 0 0,0 0 0,0 0 0,0 0 0,0-1 0,0 1 0,0-1 0,0 0 0,1 0 0,-4-2 0,-4-7-175,1 0 0,-12-19 0,14 19-665,-18-26-5986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5:53:12.078"/>
    </inkml:context>
    <inkml:brush xml:id="br0">
      <inkml:brushProperty name="width" value="0.035" units="cm"/>
      <inkml:brushProperty name="height" value="0.035" units="cm"/>
      <inkml:brushProperty name="color" value="#004F8B"/>
    </inkml:brush>
  </inkml:definitions>
  <inkml:trace contextRef="#ctx0" brushRef="#br0">396 72 24575,'0'-2'0,"-1"0"0,0 0 0,1 0 0,-1 0 0,0-1 0,0 1 0,0 1 0,-1-1 0,1 0 0,0 0 0,-1 0 0,1 1 0,-1-1 0,-3-2 0,-27-19 0,25 20 0,0 0 0,0 1 0,0 0 0,0 0 0,0 0 0,0 1 0,-1 0 0,1 0 0,0 1 0,-1 0 0,1 0 0,-14 3 0,17-2 0,1-1 0,-1 1 0,0 0 0,1 0 0,-1 1 0,1-1 0,-1 1 0,1 0 0,0-1 0,-1 2 0,1-1 0,0 0 0,0 1 0,1-1 0,-1 1 0,0 0 0,1 0 0,0 0 0,-1 0 0,1 0 0,0 0 0,1 1 0,-1-1 0,1 1 0,-1-1 0,0 5 0,0 2 0,0 1 0,1-1 0,0 1 0,1 0 0,0-1 0,1 1 0,0 0 0,0-1 0,4 11 0,-4-19 0,0 0 0,1 0 0,-1 0 0,1 0 0,-1 0 0,1 0 0,0-1 0,0 1 0,-1 0 0,1-1 0,0 0 0,1 1 0,-1-1 0,0 0 0,0 0 0,0 0 0,1-1 0,4 2 0,5 1 0,1-1 0,18 0 0,-13 0 0,-16-2 0,1 1 0,-1-1 0,1 1 0,-1 0 0,1 0 0,-1 0 0,0 0 0,0 1 0,1-1 0,-1 1 0,0-1 0,0 1 0,0 0 0,-1-1 0,1 1 0,0 0 0,-1 0 0,1 1 0,-1-1 0,0 0 0,1 0 0,-1 1 0,0-1 0,-1 0 0,1 1 0,0-1 0,-1 1 0,1 3 0,1 9 0,0 0 0,-1 0 0,-1 25 0,-1-28 0,1-7 0,-1-1 0,0 0 0,0 0 0,0 0 0,-1 0 0,1 0 0,-1 0 0,0 0 0,0-1 0,0 1 0,-1 0 0,1-1 0,-1 0 0,0 0 0,0 0 0,0 0 0,0 0 0,0 0 0,-1-1 0,0 1 0,1-1 0,-8 3 0,-4 2 0,0-1 0,0 0 0,-1-1 0,-27 5 0,39-9 0,-1 0 0,1 0 0,0-1 0,-1 1 0,1-1 0,-1 0 0,1 0 0,0-1 0,-1 1 0,1-1 0,0 0 0,-1 0 0,1 0 0,0-1 0,0 0 0,0 1 0,0-2 0,0 1 0,0 0 0,1-1 0,-1 1 0,1-1 0,0 0 0,0 0 0,0 0 0,0-1 0,0 1 0,-2-5 0,-38-44-1365,35 43-5461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00:37.196"/>
    </inkml:context>
    <inkml:brush xml:id="br0">
      <inkml:brushProperty name="width" value="0.035" units="cm"/>
      <inkml:brushProperty name="height" value="0.035" units="cm"/>
      <inkml:brushProperty name="color" value="#004F8B"/>
    </inkml:brush>
  </inkml:definitions>
  <inkml:trace contextRef="#ctx0" brushRef="#br0">1129 0 24575,'-113'4'0,"-175"27"0,-105 45 0,365-70 0,12-3 0,1 0 0,0 0 0,-28 11 0,40-13 0,-1 0 0,1 1 0,-1 0 0,1 0 0,0 0 0,0 0 0,0 0 0,0 1 0,1-1 0,-1 1 0,0 0 0,1 0 0,0 0 0,0 0 0,0 0 0,0 0 0,-2 6 0,-29 124 0,15-51 0,-3-4 0,10-42 0,1 0 0,2 1 0,1 0 0,-1 46 0,6-55 0,-1 0 0,-1 0 0,-12 40 0,8-40 0,2 0 0,1 0 0,-2 38 0,13 132 0,-3-172 0,1 1 0,1-1 0,1 0 0,2-1 0,14 35 0,-7-32 0,1 0 0,36 47 0,6 9 0,-54-77 0,1-1 0,1 1 0,-1-1 0,1-1 0,0 1 0,0-1 0,1 0 0,0-1 0,-1 1 0,2-1 0,-1-1 0,8 4 0,11 3 0,0-2 0,33 7 0,288 48 0,-115-24 0,-144-25 0,122 3 0,90-16 0,-176-2 0,17-6 0,170-29 0,91-7 0,-277 43 0,-54 0 0,86-9 0,441-85 0,-519 79 0,81-27 0,-121 28 0,0-1 0,0-2 0,64-39 0,-102 55 0,9-5 0,0 0 0,-1-1 0,1 0 0,10-12 0,-17 16 0,0-1 0,-1 0 0,1 1 0,-1-1 0,0 0 0,0 0 0,-1-1 0,1 1 0,-1 0 0,0-1 0,0 1 0,0 0 0,-1-1 0,1-5 0,-1-10 0,-1 1 0,0-1 0,-1 1 0,-2 0 0,-5-20 0,-2 2 0,-26-55 0,-8-7 0,-5 2 0,-4 3 0,-115-153 0,126 195 0,-2 2 0,-86-73 0,92 92 0,-2 1 0,-1 2 0,-1 2 0,-56-25 0,57 32 0,0 2 0,-1 2 0,-1 2 0,0 2 0,0 1 0,-1 3 0,-90-4 0,-1126 18 0,881 3 2,226-4-1369,129-5-5459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4:54:17.835"/>
    </inkml:context>
    <inkml:brush xml:id="br0">
      <inkml:brushProperty name="width" value="0.035" units="cm"/>
      <inkml:brushProperty name="height" value="0.035" units="cm"/>
      <inkml:brushProperty name="color" value="#008C3A"/>
    </inkml:brush>
  </inkml:definitions>
  <inkml:trace contextRef="#ctx0" brushRef="#br0">1312 172 24575,'-3'0'0,"0"-1"0,0 1 0,1-1 0,-1 0 0,0 0 0,0-1 0,1 1 0,-1 0 0,-2-3 0,-17-7 0,-41-3 0,0 3 0,-94-5 0,-169-27 0,298 38 0,0 2 0,-1 0 0,1 2 0,0 2 0,-1 0 0,1 2 0,0 1 0,0 1 0,-46 15 0,24-5 0,30-10 0,1 1 0,-26 12 0,39-15 0,0 1 0,0 1 0,0-1 0,1 1 0,0 0 0,-1 0 0,-4 8 0,4-5 0,-1-1 0,0 0 0,-11 9 0,8-9 0,0 1 0,0 0 0,1 0 0,0 1 0,1 0 0,0 1 0,0 0 0,-8 15 0,14-22 0,0 0 0,1 1 0,-1 0 0,1-1 0,0 1 0,0 0 0,0-1 0,0 1 0,1 0 0,0 0 0,-1 0 0,1 0 0,1 0 0,-1-1 0,1 1 0,-1 0 0,1 0 0,0 0 0,0-1 0,1 1 0,-1-1 0,1 1 0,0-1 0,0 1 0,0-1 0,0 0 0,1 0 0,-1 0 0,1 0 0,-1-1 0,5 4 0,-3-3 0,0 0 0,0-1 0,0 1 0,1-1 0,-1 0 0,1 0 0,-1 0 0,1-1 0,0 0 0,0 0 0,-1 0 0,9 1 0,9-2 0,34-2 0,-25 1 0,444-2 0,-268 4 0,-103 8 0,-1-1 0,-76-8 0,0 1 0,0 1 0,0 2 0,0 0 0,-1 2 0,29 10 0,-22-5 0,0 0 0,1-3 0,0 0 0,0-3 0,1 0 0,46-1 0,-54-3 0,48 7 0,-31-1 0,7 0 0,-23-2 0,44 1 0,1140-7 0,-1051-8 0,9 0 0,470 10 0,-521 7 0,-4 1 0,599-8 0,-345-2 0,-331-1 0,-1-2 0,63-14 0,16-3 0,247-2 0,-236 24 0,297-2 0,-381-2 0,1-2 0,-1-2 0,0-2 0,-1-1 0,0-3 0,-1-1 0,0-2 0,-1-2 0,50-30 0,-82 43 0,-1 0 0,0 0 0,0 0 0,-1-1 0,0 0 0,0 0 0,0-1 0,-1 1 0,0-1 0,4-8 0,-7 12 0,0-1 0,-1 1 0,0-1 0,0 1 0,0-1 0,0 1 0,0-1 0,-1 0 0,1 1 0,-1-1 0,0 0 0,-1 1 0,1-1 0,0 0 0,-1 1 0,0-1 0,0 0 0,0 1 0,0-1 0,-1 1 0,1 0 0,-1-1 0,0 1 0,0 0 0,-4-4 0,2 1 0,-2 1 0,1 0 0,0 0 0,-1 1 0,0-1 0,0 1 0,0 1 0,-1-1 0,1 1 0,-1 0 0,0 0 0,0 1 0,-9-2 0,-12-2 0,0 1 0,-29 0 0,57 5 0,-62-3 0,-110 8 0,-61 23 0,120-12 0,-164 3 0,-198-49 0,438 24 0,-44-15 0,53 13 0,0 1 0,-1 1 0,-37-2 0,-275 7 0,156 3 0,-370-2 0,527-2 0,1-1 0,-44-9 0,39 5 0,-44-3 0,-69 9 0,88 3 0,-94-10 0,58 0 0,-129 4 0,140 6 0,-1-4 0,-108-16 0,109 9 0,1 2 0,-130 8 0,86 1 0,92-2 0,0-1 0,-54-9 0,50 5 0,-1 2 0,1 1 0,-46 4 0,15-1 0,-507 0 0,568-2-227,0 2-1,-1-1 1,1 1-1,0 0 1,-8 3-1,-3 3-6598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08:26.944"/>
    </inkml:context>
    <inkml:brush xml:id="br0">
      <inkml:brushProperty name="width" value="0.05" units="cm"/>
      <inkml:brushProperty name="height" value="0.05" units="cm"/>
      <inkml:brushProperty name="color" value="#004F8B"/>
    </inkml:brush>
  </inkml:definitions>
  <inkml:trace contextRef="#ctx0" brushRef="#br0">2542 87 24575,'-1'-2'0,"1"0"0,-1 0 0,1 1 0,-1-1 0,0 0 0,0 0 0,1 1 0,-1-1 0,-1 0 0,1 1 0,0-1 0,0 1 0,0-1 0,-1 1 0,1 0 0,-1 0 0,1-1 0,-1 1 0,1 0 0,-1 0 0,-2-1 0,-38-15 0,9 8 0,-1 1 0,1 2 0,-56-4 0,-106 8 0,124 3 0,2-1 0,-289 6 0,251 1 0,-142 27 0,-232 69 0,381-75 0,-127 52 0,108-36 0,95-35 0,-1 1 0,2 1 0,0 1 0,-33 22 0,46-27 0,1 0 0,0 1 0,0 0 0,1 1 0,0 0 0,0 0 0,1 1 0,0 0 0,1 0 0,0 1 0,-8 21 0,0 11 0,2 0 0,2 1 0,2 0 0,2 1 0,2-1 0,3 83 0,2-110 0,2 0 0,0 0 0,1 0 0,0-1 0,2 0 0,0 0 0,1 0 0,0 0 0,1-1 0,1 0 0,0-1 0,1 0 0,20 21 0,12 8 0,2-2 0,75 54 0,-94-75 0,41 28 0,86 47 0,80 28 0,-44-25 0,-142-75 0,91 30 0,-41-18 0,56 20 0,311 66 0,-388-108 0,152 7 0,77-21 0,-284 0 0,105-5 0,158-29 0,116-53 0,-369 80 0,0-1 0,-1-2 0,0-1 0,0-1 0,-2-1 0,1-2 0,44-34 0,158-142 0,-141 115 0,-64 56 0,-1-1 0,-2-1 0,0-1 0,-1-1 0,-1-1 0,-2 0 0,-1-2 0,-1 0 0,-1 0 0,21-60 0,-31 67 0,-2-1 0,0 0 0,-2 0 0,0 0 0,-2 0 0,-3-28 0,2 38 0,0 0 0,-1 0 0,0 0 0,-1 1 0,-1-1 0,1 1 0,-2 0 0,0 0 0,0 0 0,-13-15 0,-2-1 0,-2 1 0,-40-35 0,-68-40 0,34 29 0,79 57 0,-1 2 0,0 1 0,-1 0 0,-1 1 0,-35-13 0,19 12 0,0 2 0,-62-9 0,39 10 0,-46-6 0,-201-56 0,278 62-455,0 0 0,-35-5 0,47 12-6371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44:10.774"/>
    </inkml:context>
    <inkml:brush xml:id="br0">
      <inkml:brushProperty name="width" value="0.05" units="cm"/>
      <inkml:brushProperty name="height" value="0.05" units="cm"/>
      <inkml:brushProperty name="color" value="#E71224"/>
    </inkml:brush>
  </inkml:definitions>
  <inkml:trace contextRef="#ctx0" brushRef="#br0">1758 51 24575,'-31'-2'0,"-29"-4"0,12 0 0,-41-3 0,-264-19 0,198 30 0,125 0 0,1 2 0,-1 1 0,-33 10 0,-161 36 0,-6 1 0,164-28 0,-87 45 0,119-54 0,2 0 0,15-8 0,0 1 0,1 0 0,0 1 0,-24 18 0,38-24 0,-1 0 0,1 0 0,0 0 0,0 1 0,0-1 0,0 0 0,0 1 0,0-1 0,1 1 0,0 0 0,0-1 0,0 1 0,0 0 0,1 0 0,-1 0 0,1 5 0,0 9 0,1 0 0,3 22 0,-2-24 0,-1-13 0,-1 1 0,1-1 0,0 0 0,0 0 0,0 0 0,0 0 0,1 0 0,-1 0 0,1 0 0,0 0 0,0-1 0,0 1 0,0-1 0,5 5 0,1 0 0,1-1 0,0 1 0,12 4 0,14 12 0,23 12 0,-27-18 0,-20-12 0,1 0 0,0-1 0,0-1 0,0 0 0,0-1 0,1 0 0,-1-1 0,14 0 0,-3 0 0,79 2 0,14 1 0,-101-3 0,1 2 0,-1 0 0,1 0 0,-1 1 0,17 8 0,-21-7 0,13 6 0,2-1 0,38 10 0,-38-14 0,69 15 0,119 13 0,-38-9 0,22 1 0,-53-5 0,-88-12 0,77 5 0,-44-7 0,128-6 0,-107-3 0,103-10 0,-174 6 0,-1-2 0,0-1 0,47-18 0,-11 4 0,-44 14 0,43-18 0,-65 23 0,0 0 0,-1-1 0,1 0 0,-1 0 0,-1-1 0,1 0 0,-1-1 0,0 0 0,7-8 0,-4 3 0,-3 3 0,0 1 0,-1-1 0,0 0 0,7-15 0,-12 21 0,0 0 0,0 0 0,0 0 0,0-1 0,-1 1 0,1 0 0,-1-1 0,0 1 0,0 0 0,0-1 0,-1 1 0,1 0 0,-1-1 0,1 1 0,-1 0 0,0 0 0,0-1 0,-1 1 0,-1-3 0,-4-5 0,0-1 0,-1 1 0,-1 0 0,0 1 0,0 0 0,-1 0 0,0 1 0,-1 1 0,-14-10 0,0 2 0,-1 2 0,0 0 0,-36-12 0,-223-57 0,98 33 0,104 26 0,0 5 0,-1 3 0,-145-9 0,-15 7 310,-114-2-1985,340 21-5151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44:13.828"/>
    </inkml:context>
    <inkml:brush xml:id="br0">
      <inkml:brushProperty name="width" value="0.05" units="cm"/>
      <inkml:brushProperty name="height" value="0.05" units="cm"/>
      <inkml:brushProperty name="color" value="#E71224"/>
    </inkml:brush>
  </inkml:definitions>
  <inkml:trace contextRef="#ctx0" brushRef="#br0">93 1284 24575,'-1'-23'0,"1"0"0,2 0 0,0-1 0,2 1 0,0 1 0,2-1 0,0 1 0,2 0 0,17-36 0,-1 16 0,2 2 0,30-37 0,70-68 0,-4 3 0,20-69 0,-33 41 0,-43 98 0,-56 60 0,0 1 0,22-19 0,13-12 0,-36 26 0,-9 16 0,0-1 0,0 1 0,0 0 0,0-1 0,0 1 0,0 0 0,-1-1 0,1 1 0,0 0 0,0-1 0,0 1 0,0 0 0,0-1 0,-1 1 0,1 0 0,0-1 0,0 1 0,-1 0 0,1 0 0,0-1 0,0 1 0,-1 0 0,1 0 0,0 0 0,-1-1 0,1 1 0,0 0 0,-1 0 0,-2-1 0,-1 0 0,1 1 0,0 0 0,-1-1 0,1 1 0,-1 0 0,1 1 0,-6 0 0,-325 59 0,-132 13-1365,382-61-5461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44:14.704"/>
    </inkml:context>
    <inkml:brush xml:id="br0">
      <inkml:brushProperty name="width" value="0.05" units="cm"/>
      <inkml:brushProperty name="height" value="0.05" units="cm"/>
      <inkml:brushProperty name="color" value="#E71224"/>
    </inkml:brush>
  </inkml:definitions>
  <inkml:trace contextRef="#ctx0" brushRef="#br0">1 1 24575,'0'569'-1365,"0"-553"-5461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50:35.101"/>
    </inkml:context>
    <inkml:brush xml:id="br0">
      <inkml:brushProperty name="width" value="0.05" units="cm"/>
      <inkml:brushProperty name="height" value="0.05" units="cm"/>
      <inkml:brushProperty name="color" value="#E71224"/>
    </inkml:brush>
  </inkml:definitions>
  <inkml:trace contextRef="#ctx0" brushRef="#br0">84 15 24575,'-3'4'0,"1"0"0,0 1 0,-1-1 0,1 0 0,1 1 0,-1-1 0,1 1 0,-1 0 0,0 7 0,-1 5 0,-34 120 0,35-128 0,1-1 0,-1 1 0,1 12 0,1-14 0,0 1 0,-1-1 0,0 0 0,-3 10 0,4-17 0,0 0 0,0 0 0,0 0 0,0 0 0,0 0 0,0 0 0,0-1 0,0 1 0,-1 0 0,1 0 0,0 0 0,0 0 0,0 0 0,0 0 0,0 0 0,0 0 0,0 0 0,-1 0 0,1-1 0,0 1 0,0 0 0,0 0 0,0 0 0,0 0 0,-1 0 0,1 0 0,0 0 0,0 0 0,0 0 0,0 0 0,0 0 0,-1 0 0,1 0 0,0 0 0,0 0 0,0 1 0,0-1 0,0 0 0,0 0 0,-1 0 0,1 0 0,0 0 0,0 0 0,0 0 0,0 0 0,0 0 0,0 0 0,0 1 0,0-1 0,-1 0 0,1 0 0,0 0 0,0 0 0,0 0 0,0 0 0,0 1 0,0-1 0,0 0 0,-3-13 0,1-5 0,2 0 0,0 1 0,1-1 0,0 0 0,2 1 0,0-1 0,1 1 0,1 0 0,0 0 0,1 0 0,16-29 0,-18 40 0,-1-1 0,1 1 0,1 0 0,-1 0 0,9-8 0,-12 13 0,1-1 0,-1 1 0,1-1 0,0 1 0,-1-1 0,1 1 0,0 0 0,0 0 0,0 0 0,0 0 0,0 0 0,0 0 0,0 1 0,0-1 0,1 1 0,-1-1 0,0 1 0,0 0 0,0 0 0,1 0 0,-1 0 0,3 0 0,-4 1 0,0 0 0,1 0 0,-1 0 0,0 0 0,0 0 0,0 0 0,0 0 0,0 1 0,0-1 0,0 0 0,0 0 0,0 1 0,0-1 0,-1 1 0,1-1 0,0 1 0,-1-1 0,1 3 0,7 34 0,-7-30 0,3 23 0,-1 1 0,-3 39 0,3 26 0,-1-84-1365,2-3-5461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50:36.303"/>
    </inkml:context>
    <inkml:brush xml:id="br0">
      <inkml:brushProperty name="width" value="0.05" units="cm"/>
      <inkml:brushProperty name="height" value="0.05" units="cm"/>
      <inkml:brushProperty name="color" value="#E71224"/>
    </inkml:brush>
  </inkml:definitions>
  <inkml:trace contextRef="#ctx0" brushRef="#br0">122 46 24575,'-5'0'0,"0"0"0,1 1 0,-1-1 0,0 1 0,1 1 0,-1-1 0,1 0 0,-1 1 0,1 0 0,0 0 0,-1 1 0,1-1 0,1 1 0,-1-1 0,0 1 0,1 1 0,-1-1 0,1 0 0,0 1 0,0 0 0,0-1 0,0 1 0,1 0 0,0 1 0,0-1 0,0 0 0,-2 7 0,0 2 0,0 0 0,1 0 0,1 1 0,0-1 0,0 0 0,2 1 0,0-1 0,2 22 0,-2-32 0,1-1 0,-1 1 0,1 0 0,-1-1 0,1 1 0,0 0 0,0-1 0,0 1 0,0-1 0,1 1 0,-1-1 0,1 0 0,0 1 0,-1-1 0,1 0 0,0 0 0,0 0 0,0 0 0,3 1 0,-3-2 0,1 0 0,-1 0 0,0 0 0,0 0 0,1-1 0,-1 1 0,1-1 0,-1 0 0,0 1 0,1-1 0,-1 0 0,1 0 0,-1-1 0,0 1 0,1 0 0,-1-1 0,0 0 0,1 1 0,-1-1 0,0 0 0,4-2 0,5-4 0,-1 0 0,1 0 0,-1-1 0,-1-1 0,0 1 0,0-2 0,-1 1 0,0-1 0,0 0 0,-1-1 0,-1 0 0,9-17 0,-11 16 0,0 1 0,-1-1 0,0-1 0,-1 1 0,-1 0 0,1 0 0,-2-1 0,0 1 0,0-1 0,-4-15 0,5 27 8,-1 0-1,0 0 0,-1 0 0,1 0 1,0 0-1,0-1 0,0 1 0,-1 0 1,1 0-1,0 0 0,-1 0 0,1 0 1,-1 0-1,1 0 0,-1 0 0,0 0 1,1 1-1,-1-1 0,0 0 0,1 0 1,-1 0-1,0 1 0,0-1 1,0 1-1,0-1 0,0 0 0,0 1 1,0-1-1,0 1 0,0 0 0,0-1 1,0 1-1,0 0 0,0 0 0,0 0 1,0-1-1,0 1 0,-1 0 0,1 1 1,0-1-1,0 0 0,0 0 0,0 0 1,0 1-1,0-1 0,-1 1 1,-5 1-252,1 1 0,0 0 0,0 0 0,0 0 1,0 1-1,-6 5 0,-2 3-6582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4:50:38.363"/>
    </inkml:context>
    <inkml:brush xml:id="br0">
      <inkml:brushProperty name="width" value="0.05" units="cm"/>
      <inkml:brushProperty name="height" value="0.05" units="cm"/>
      <inkml:brushProperty name="color" value="#E71224"/>
    </inkml:brush>
  </inkml:definitions>
  <inkml:trace contextRef="#ctx0" brushRef="#br0">151 22 24575,'-1'0'0,"0"1"0,-1-1 0,1 0 0,0 1 0,0-1 0,0 0 0,0 1 0,0 0 0,0-1 0,0 1 0,0 0 0,0-1 0,0 1 0,0 0 0,0 0 0,1 0 0,-1 0 0,0 0 0,1 0 0,-2 1 0,-13 28 0,7-13 0,-15 22 0,1 1 0,-22 60 0,44-100 0,0 1 0,0 0 0,-1 0 0,1-1 0,0 1 0,0 0 0,-1 0 0,1-1 0,-1 1 0,1 0 0,-1-1 0,1 1 0,-1-1 0,1 1 0,-1 0 0,1-1 0,-1 1 0,0 0 0,0-1 0,1-1 0,0 1 0,-1 0 0,1 0 0,0 0 0,-1-1 0,1 1 0,0 0 0,-1 0 0,1-1 0,0 1 0,0 0 0,-1-1 0,1 1 0,0 0 0,0-1 0,0 1 0,0 0 0,-1-1 0,1 1 0,0-1 0,0 1 0,0 0 0,0-1 0,-4-32 0,5 25 0,0 0 0,0 0 0,1 0 0,0 0 0,1 0 0,-1 1 0,2-1 0,-1 1 0,1 0 0,0 0 0,0 0 0,1 1 0,0-1 0,0 1 0,0 0 0,7-5 0,13-11 0,0 1 0,43-26 0,-62 44 0,-1 1 0,1-1 0,0 1 0,-1 0 0,1 0 0,0 1 0,0 0 0,0 0 0,0 1 0,0-1 0,8 1 0,-11 0 0,1 0 0,-1 1 0,1-1 0,-1 0 0,1 1 0,-1 0 0,1 0 0,-1 0 0,0 0 0,1 1 0,-1-1 0,0 1 0,0 0 0,0 0 0,0 0 0,0 0 0,-1 0 0,1 1 0,-1-1 0,3 4 0,0 3 0,-1 0 0,0 0 0,0 1 0,-1 0 0,0-1 0,-1 1 0,0 0 0,-1 0 0,0 0 0,0 14 0,-2-7 0,0-1 0,-1 0 0,-1 0 0,-1 0 0,-9 27 0,-8 33-1365,17-65-5461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54.447"/>
    </inkml:context>
    <inkml:brush xml:id="br0">
      <inkml:brushProperty name="width" value="0.05" units="cm"/>
      <inkml:brushProperty name="height" value="0.05" units="cm"/>
      <inkml:brushProperty name="color" value="#E71224"/>
    </inkml:brush>
  </inkml:definitions>
  <inkml:trace contextRef="#ctx0" brushRef="#br0">625 17 24575,'-34'-1'0,"-33"-6"0,39 3 0,0 1 0,-33 1 0,55 3 0,-1 0 0,0 1 0,0-1 0,0 1 0,1 0 0,-1 1 0,1 0 0,-1 0 0,1 0 0,0 1 0,0 0 0,1 0 0,-11 10 0,-2 5 0,0 0 0,-21 30 0,27-32 0,1-2 0,1 0 0,1 1 0,0 0 0,1 1 0,1 0 0,0 0 0,1 1 0,1-1 0,1 1 0,1 0 0,0 1 0,1-1 0,1 23 0,2-36 0,0 0 0,0 0 0,0 0 0,1-1 0,0 1 0,0 0 0,0-1 0,0 1 0,1-1 0,-1 0 0,1 0 0,0 0 0,1 0 0,-1-1 0,1 1 0,0-1 0,6 5 0,-4-3 0,0 0 0,-1 0 0,0 0 0,0 1 0,-1-1 0,1 1 0,4 9 0,-8-12 0,0 0 0,-1 0 0,1 0 0,-1 1 0,1-1 0,-1 0 0,0 0 0,0 0 0,-1 1 0,1-1 0,0 0 0,-1 0 0,0 0 0,0 0 0,0 0 0,0 0 0,-1 0 0,-2 5 0,-2 3 0,-1-1 0,0 1 0,-13 13 0,-1-1 0,-40 35 0,55-52 0,-1-1 0,0 0 0,0 0 0,-1 0 0,0-1 0,0-1 0,0 1 0,0-1 0,0 0 0,0-1 0,-10 2 0,25-3 0,0 0 0,0 1 0,0 0 0,0 1 0,-1 0 0,1 0 0,-1 0 0,1 0 0,5 6 0,70 45 0,-77-50 0,0 0 0,-1-1 0,0 1 0,0 1 0,0-1 0,0 1 0,0-1 0,-1 1 0,0 0 0,0 0 0,0 1 0,-1-1 0,0 1 0,0-1 0,0 1 0,0-1 0,-1 1 0,1 10 0,10 79 0,0 175 0,-11-248 0,2-1 0,0 0 0,2 0 0,7 24 0,-4-15 0,55 203 0,-32-144 0,-3-15 0,-27-70-65,0 0 0,1 0 0,0 0 0,-1 0 0,1 0 0,0 0 0,1-1 0,-1 1 0,1-1 0,-1 1 0,1-1 0,0 0 0,0 0 0,1-1 0,-1 1 0,1-1 0,-1 1 0,1-1 0,0 0 0,5 2 0,1 1-6761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56.243"/>
    </inkml:context>
    <inkml:brush xml:id="br0">
      <inkml:brushProperty name="width" value="0.05" units="cm"/>
      <inkml:brushProperty name="height" value="0.05" units="cm"/>
      <inkml:brushProperty name="color" value="#E71224"/>
    </inkml:brush>
  </inkml:definitions>
  <inkml:trace contextRef="#ctx0" brushRef="#br0">0 1 24575,'1'44'0,"2"1"0,12 67 0,-9-79 0,-1 1 0,-2 1 0,-2 44 0,0-126 0,8-91 0,-5 101 0,-3 24 0,0 0 0,5-19 0,-4 28 0,-1-1 0,1 1 0,0-1 0,0 1 0,0 0 0,1 0 0,0 0 0,-1 0 0,1 0 0,6-5 0,-6 6 0,0 0 0,1 0 0,-1 0 0,1 0 0,0 1 0,0-1 0,0 1 0,4-2 0,-5 4 0,-1-1 0,0 1 0,0 0 0,0 0 0,0 0 0,0 0 0,0 0 0,0 0 0,0 0 0,0 1 0,0-1 0,0 1 0,0 0 0,0-1 0,0 1 0,0 0 0,0 0 0,0 0 0,3 3 0,45 31-1365,-35-27-5461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56.773"/>
    </inkml:context>
    <inkml:brush xml:id="br0">
      <inkml:brushProperty name="width" value="0.05" units="cm"/>
      <inkml:brushProperty name="height" value="0.05" units="cm"/>
      <inkml:brushProperty name="color" value="#E71224"/>
    </inkml:brush>
  </inkml:definitions>
  <inkml:trace contextRef="#ctx0" brushRef="#br0">1 1 24575,'2'0'0,"5"0"0,0 3 0,3 3 0,-1 5 0,1-1 0,1-1 0,0-3-8191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4:54:19.097"/>
    </inkml:context>
    <inkml:brush xml:id="br0">
      <inkml:brushProperty name="width" value="0.035" units="cm"/>
      <inkml:brushProperty name="height" value="0.035" units="cm"/>
      <inkml:brushProperty name="color" value="#008C3A"/>
    </inkml:brush>
  </inkml:definitions>
  <inkml:trace contextRef="#ctx0" brushRef="#br0">1 0 24575,'15'2'0,"-1"0"0,1 1 0,-1 0 0,1 1 0,-1 1 0,14 6 0,10 3 0,441 118 0,7-31 0,-349-74 0,122 34 0,127 21 0,68-27 0,-76-11 0,-208-10 0,-106-20 0,79 9 0,17-16-1365,-121-6-5461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57.490"/>
    </inkml:context>
    <inkml:brush xml:id="br0">
      <inkml:brushProperty name="width" value="0.05" units="cm"/>
      <inkml:brushProperty name="height" value="0.05" units="cm"/>
      <inkml:brushProperty name="color" value="#E71224"/>
    </inkml:brush>
  </inkml:definitions>
  <inkml:trace contextRef="#ctx0" brushRef="#br0">1 1 24575,'0'2'0,"0"5"0,0 6 0,0 7 0,0 5 0,0 5 0,0 3 0,0-2 0,0-3 0,0-3 0,2-6 0,5-13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1:59.241"/>
    </inkml:context>
    <inkml:brush xml:id="br0">
      <inkml:brushProperty name="width" value="0.05" units="cm"/>
      <inkml:brushProperty name="height" value="0.05" units="cm"/>
      <inkml:brushProperty name="color" value="#E71224"/>
    </inkml:brush>
  </inkml:definitions>
  <inkml:trace contextRef="#ctx0" brushRef="#br0">170 19 24575,'-4'-3'0,"0"1"0,-1 0 0,1 0 0,-1 0 0,0 0 0,1 1 0,-1-1 0,0 1 0,0 1 0,0-1 0,1 1 0,-1-1 0,0 1 0,0 1 0,0-1 0,0 1 0,0 0 0,0 0 0,1 0 0,-1 1 0,-6 2 0,6 0 0,1 0 0,0 0 0,0 1 0,0-1 0,0 1 0,1 0 0,0 0 0,0 0 0,0 0 0,1 1 0,-1-1 0,-2 11 0,2-3 0,0 0 0,0 0 0,2 1 0,-1 20 0,1-29 0,1-1 0,0 1 0,1-1 0,-1 1 0,1-1 0,0 0 0,0 0 0,0 1 0,2 4 0,-2-8 0,1 1 0,-1 0 0,0-1 0,1 0 0,-1 1 0,1-1 0,-1 0 0,1 0 0,0 1 0,-1-1 0,1-1 0,0 1 0,0 0 0,0 0 0,0-1 0,-1 1 0,1-1 0,0 1 0,0-1 0,0 0 0,0 0 0,3 0 0,-1 1 0,0-1 0,0 0 0,0 0 0,-1-1 0,1 1 0,0-1 0,0 1 0,-1-1 0,1 0 0,0-1 0,-1 1 0,1-1 0,-1 1 0,0-1 0,0 0 0,1 0 0,-1 0 0,0-1 0,0 1 0,-1-1 0,1 0 0,-1 0 0,1 0 0,-1 0 0,0 0 0,3-7 0,19-34 0,-16 31 0,-1-1 0,8-22 0,-24 78 0,1 1 0,3 0 0,1 0 0,2 0 0,6 77 0,-1-94 0,11 39 0,-9-42 0,0 1 0,2 30 0,-6-33 0,1-10 0,-2-1 0,1 1 0,-1-1 0,-1 0 0,0 1 0,0-1 0,-4 11 0,4-19 0,0 0 0,0 0 0,-1 0 0,1-1 0,-1 1 0,1-1 0,-1 1 0,0-1 0,0 0 0,0 1 0,0-1 0,1 0 0,-1 0 0,-1 0 0,1-1 0,0 1 0,0 0 0,0-1 0,0 1 0,0-1 0,-1 0 0,1 0 0,0 0 0,0 0 0,-1 0 0,-2-1 0,-2 1 0,1-1 0,0 0 0,-1-1 0,1 1 0,-1-1 0,1 0 0,-12-6 0,11 3-136,0 0-1,-1 0 1,2 0-1,-1-1 1,1 0-1,-1-1 1,2 1-1,-1-1 0,-5-9 1,2-1-6690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00.115"/>
    </inkml:context>
    <inkml:brush xml:id="br0">
      <inkml:brushProperty name="width" value="0.05" units="cm"/>
      <inkml:brushProperty name="height" value="0.05" units="cm"/>
      <inkml:brushProperty name="color" value="#E71224"/>
    </inkml:brush>
  </inkml:definitions>
  <inkml:trace contextRef="#ctx0" brushRef="#br0">0 1 24575,'6'0'0,"7"0"0,8 0 0,2 0 0,1 0 0,-1 0 0,-2 0 0,-4 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00.663"/>
    </inkml:context>
    <inkml:brush xml:id="br0">
      <inkml:brushProperty name="width" value="0.05" units="cm"/>
      <inkml:brushProperty name="height" value="0.05" units="cm"/>
      <inkml:brushProperty name="color" value="#E71224"/>
    </inkml:brush>
  </inkml:definitions>
  <inkml:trace contextRef="#ctx0" brushRef="#br0">0 0 24575,'0'297'-1365,"0"-279"-5461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02.241"/>
    </inkml:context>
    <inkml:brush xml:id="br0">
      <inkml:brushProperty name="width" value="0.05" units="cm"/>
      <inkml:brushProperty name="height" value="0.05" units="cm"/>
      <inkml:brushProperty name="color" value="#E71224"/>
    </inkml:brush>
  </inkml:definitions>
  <inkml:trace contextRef="#ctx0" brushRef="#br0">170 388 24575,'0'-41'0,"-1"-48"0,1 87 0,1 1 0,-1-1 0,-1 1 0,1-1 0,0 1 0,0-1 0,0 1 0,-1-1 0,1 1 0,-1 0 0,1-1 0,-1 1 0,0-1 0,0 1 0,1 0 0,-1 0 0,0-1 0,0 1 0,0 0 0,0 0 0,0 0 0,0 0 0,-1 0 0,1 0 0,0 1 0,0-1 0,-1 0 0,1 0 0,-1 1 0,1-1 0,0 1 0,-1 0 0,1-1 0,-1 1 0,1 0 0,-1 0 0,1 0 0,-3 0 0,1 0 0,0 1 0,0-1 0,0 1 0,-1 0 0,1 0 0,0 1 0,0-1 0,0 1 0,1-1 0,-1 1 0,0 0 0,1 0 0,-1 0 0,1 0 0,-1 1 0,-3 4 0,-6 10 0,0 2 0,0-1 0,-9 25 0,17-33 0,0 0 0,0 0 0,1 1 0,1-1 0,0 1 0,0 0 0,1-1 0,1 17 0,0-25 0,0 0 0,0 1 0,1-1 0,-1 1 0,1-1 0,0 0 0,0 1 0,0-1 0,0 0 0,0 0 0,0 0 0,0 0 0,1 0 0,-1 0 0,1 0 0,0 0 0,-1 0 0,1-1 0,0 1 0,0-1 0,0 1 0,0-1 0,0 0 0,0 0 0,0 0 0,1 0 0,-1 0 0,0 0 0,1-1 0,-1 1 0,1-1 0,-1 0 0,0 1 0,1-1 0,2-1 0,0 1 0,-1 0 0,0 0 0,1 0 0,-1-1 0,0 0 0,1 0 0,-1 0 0,0 0 0,0-1 0,0 0 0,0 0 0,0 0 0,0 0 0,-1 0 0,1-1 0,-1 0 0,1 0 0,-1 0 0,4-4 0,7-16 0,0 0 0,-2-1 0,0-1 0,-2 0 0,14-50 0,11-129 0,-30 163 0,-4 38 0,-1 0 0,1 0 0,-1-1 0,1 1 0,0 0 0,0 0 0,1 0 0,-1 0 0,2-3 0,-3 6 0,1 0 0,-1 0 0,0 1 0,0-1 0,1 0 0,-1 0 0,0 0 0,0 0 0,0 1 0,1-1 0,-1 0 0,0 0 0,0 0 0,0 1 0,1-1 0,-1 0 0,0 0 0,0 1 0,0-1 0,0 0 0,0 0 0,0 1 0,0-1 0,1 0 0,-1 0 0,0 1 0,0-1 0,0 0 0,0 1 0,0-1 0,0 0 0,0 0 0,0 1 0,-1-1 0,1 1 0,2 13 0,-2 170 0,1 14 0,-1-192 43,1 0 0,-1 0-1,2 0 1,-1 0 0,1 0-1,0-1 1,2 7 0,-3-10-133,0 0 0,1 0 0,-1 0 0,1 0 0,-1 0 1,1 0-1,0 0 0,-1 0 0,1-1 0,0 1 1,0-1-1,0 1 0,0-1 0,0 0 0,1 0 0,-1 0 1,0 0-1,5 1 0,5 1-6736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1.526"/>
    </inkml:context>
    <inkml:brush xml:id="br0">
      <inkml:brushProperty name="width" value="0.05" units="cm"/>
      <inkml:brushProperty name="height" value="0.05" units="cm"/>
      <inkml:brushProperty name="color" value="#E71224"/>
    </inkml:brush>
  </inkml:definitions>
  <inkml:trace contextRef="#ctx0" brushRef="#br0">38 39 24575,'0'397'0,"-16"-436"0,10 18 0,1-1 0,1 1 0,1-1 0,1 0 0,1 0 0,0 0 0,5-34 0,-3 49 0,1 1 0,-1 0 0,1 0 0,0 0 0,0 0 0,1 0 0,0 0 0,0 0 0,0 1 0,7-8 0,5-5 0,26-25 0,-25 26 0,-12 13 0,1 1 0,-1-1 0,1 1 0,-1 0 0,1 0 0,0 0 0,0 1 0,0-1 0,1 1 0,-1 0 0,9-1 0,-11 2 0,0 1 0,1-1 0,-1 1 0,0 0 0,0 0 0,1 0 0,-1 1 0,0-1 0,0 1 0,0-1 0,0 1 0,0 0 0,0 0 0,0 1 0,0-1 0,0 1 0,0-1 0,0 1 0,-1 0 0,1 0 0,2 3 0,14 18-1365,-13-13-5461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2.011"/>
    </inkml:context>
    <inkml:brush xml:id="br0">
      <inkml:brushProperty name="width" value="0.05" units="cm"/>
      <inkml:brushProperty name="height" value="0.05" units="cm"/>
      <inkml:brushProperty name="color" value="#E71224"/>
    </inkml:brush>
  </inkml:definitions>
  <inkml:trace contextRef="#ctx0" brushRef="#br0">1 0 24575,'0'3'0,"3"4"0,3 0 0,8 2 0,3 3 0,1-1 0,2-2 0,-3-3-8191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2.512"/>
    </inkml:context>
    <inkml:brush xml:id="br0">
      <inkml:brushProperty name="width" value="0.05" units="cm"/>
      <inkml:brushProperty name="height" value="0.05" units="cm"/>
      <inkml:brushProperty name="color" value="#E71224"/>
    </inkml:brush>
  </inkml:definitions>
  <inkml:trace contextRef="#ctx0" brushRef="#br0">1 0 24575,'0'3'0,"0"4"0,0 3 0,0 3 0,0 2 0,0 2 0,0 0 0,3 3 0,1 2 0,-1-1 0,0-4-8191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4.318"/>
    </inkml:context>
    <inkml:brush xml:id="br0">
      <inkml:brushProperty name="width" value="0.05" units="cm"/>
      <inkml:brushProperty name="height" value="0.05" units="cm"/>
      <inkml:brushProperty name="color" value="#E71224"/>
    </inkml:brush>
  </inkml:definitions>
  <inkml:trace contextRef="#ctx0" brushRef="#br0">340 89 24575,'0'-5'0,"0"0"0,0 0 0,0 0 0,-1 0 0,0 0 0,0 0 0,0 0 0,0 1 0,-4-9 0,3 11 0,0 0 0,1 0 0,-1-1 0,0 2 0,0-1 0,0 0 0,0 0 0,-1 1 0,1-1 0,0 1 0,-1 0 0,1-1 0,-1 1 0,1 0 0,-1 1 0,0-1 0,1 0 0,-1 1 0,-3-1 0,-4 0 0,0-1 0,1 2 0,-1-1 0,0 2 0,0-1 0,0 1 0,0 1 0,0 0 0,-12 3 0,18-3 0,0-1 0,1 1 0,-1-1 0,0 1 0,1 0 0,-1 0 0,1 1 0,0-1 0,0 1 0,0 0 0,0 0 0,0 0 0,0 0 0,1 0 0,0 0 0,-1 1 0,1-1 0,0 1 0,1-1 0,-1 1 0,1 0 0,0 0 0,0 0 0,0 0 0,-1 6 0,0 12 0,0 0 0,2 0 0,0 0 0,2 0 0,0 0 0,6 23 0,-8-44 0,0 1 0,1 0 0,-1 0 0,1-1 0,0 1 0,-1-1 0,1 1 0,0 0 0,0-1 0,0 1 0,0-1 0,0 0 0,0 1 0,1-1 0,-1 0 0,0 0 0,1 1 0,-1-1 0,1 0 0,-1-1 0,1 1 0,-1 0 0,1 0 0,0-1 0,1 1 0,0 0 0,0-1 0,0-1 0,0 1 0,0 0 0,0-1 0,0 1 0,0-1 0,0 0 0,0 0 0,0 0 0,-1-1 0,1 1 0,0-1 0,2-1 0,14-11 0,-1 0 0,0-1 0,31-35 0,-22 22 0,-24 25 0,0-1 0,-1 1 0,1-1 0,-1 1 0,3-7 0,-4 8 0,0 1 0,-1 0 0,1 0 0,-1-1 0,1 1 0,-1-1 0,0 1 0,1 0 0,-1-1 0,0 1 0,0-1 0,0 1 0,0 0 0,0-1 0,-1 1 0,1-1 0,0 1 0,-1 0 0,0-3 0,1 3 0,-1 1 0,1 0 0,0-1 0,-1 1 0,1 0 0,-1 0 0,1-1 0,-1 1 0,1 0 0,-1 0 0,1 0 0,-1 0 0,1-1 0,-1 1 0,1 0 0,-1 0 0,1 0 0,-1 0 0,1 0 0,-1 0 0,1 0 0,-1 0 0,1 1 0,-1-1 0,1 0 0,-1 0 0,1 0 0,-1 0 0,1 1 0,-1-1 0,1 0 0,0 1 0,-1-1 0,0 1 0,-15 11 0,15-12 0,-3 5 0,-1 0 0,0 0 0,1 1 0,0-1 0,0 1 0,1 0 0,-1 0 0,1 0 0,1 0 0,-1 1 0,1-1 0,0 1 0,0 0 0,0 9 0,-1 8 0,2 1 0,4 42 0,-1-13 0,-1-34 0,7 35 0,-5-35 0,3 36 0,-6-47 0,-1 1 0,1-1 0,-1 1 0,-1-1 0,0 1 0,0-1 0,-1 0 0,-6 14 0,6-17 0,0-1 0,0 1 0,-1-1 0,0 0 0,0 0 0,0-1 0,0 1 0,-1-1 0,0 0 0,0 0 0,0 0 0,0-1 0,-1 1 0,-5 2 0,-1-1 0,-4 3 0,-1 0 0,0-2 0,0 0 0,-33 7 0,49-13 8,-1 1-1,1-1 0,-1 0 1,1 0-1,-1-1 0,1 1 1,-1 0-1,1 0 0,0-1 1,-1 1-1,1-1 1,-1 1-1,1-1 0,0 1 1,-1-1-1,1 0 0,0 0 1,0 0-1,-2-1 0,1-1 12,0 1 0,0 0-1,1-1 1,-1 1-1,1-1 1,0 0 0,-1 1-1,1-1 1,-1-4-1,0-7-279,0 1 0,0 0 0,1-21-1,1 23-391,-1-15-6173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4.964"/>
    </inkml:context>
    <inkml:brush xml:id="br0">
      <inkml:brushProperty name="width" value="0.05" units="cm"/>
      <inkml:brushProperty name="height" value="0.05" units="cm"/>
      <inkml:brushProperty name="color" value="#E71224"/>
    </inkml:brush>
  </inkml:definitions>
  <inkml:trace contextRef="#ctx0" brushRef="#br0">1 1 24575,'3'0'0,"3"0"0,5 0 0,2 2 0,2 2 0,2 0 0,-3 2 0,-3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4:54:19.637"/>
    </inkml:context>
    <inkml:brush xml:id="br0">
      <inkml:brushProperty name="width" value="0.035" units="cm"/>
      <inkml:brushProperty name="height" value="0.035" units="cm"/>
      <inkml:brushProperty name="color" value="#008C3A"/>
    </inkml:brush>
  </inkml:definitions>
  <inkml:trace contextRef="#ctx0" brushRef="#br0">418 0 24575,'12'1'0,"0"0"0,0 1 0,0 0 0,0 0 0,-1 1 0,12 5 0,67 32 0,-62-26 0,68 32 0,259 129 0,-351-173 0,11 5 0,-1 2 0,1-1 0,-2 2 0,14 10 0,-26-19 0,0-1 0,-1 1 0,1 0 0,0 0 0,0 0 0,-1 0 0,1-1 0,0 1 0,-1 0 0,1 0 0,-1 0 0,1 0 0,-1 0 0,0 0 0,0 1 0,1-1 0,-1 0 0,0 0 0,0 2 0,0-2 0,-1 0 0,1 0 0,-1 0 0,1 1 0,-1-1 0,0 0 0,1 0 0,-1 0 0,0 0 0,0 0 0,0 0 0,0 0 0,0 0 0,0 0 0,0-1 0,-2 2 0,-12 7 0,0-2 0,0 1 0,0-2 0,-1 0 0,-29 6 0,23-6 0,-479 124-1017,202-55 552,175-43-654,28-7-4471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5.477"/>
    </inkml:context>
    <inkml:brush xml:id="br0">
      <inkml:brushProperty name="width" value="0.05" units="cm"/>
      <inkml:brushProperty name="height" value="0.05" units="cm"/>
      <inkml:brushProperty name="color" value="#E71224"/>
    </inkml:brush>
  </inkml:definitions>
  <inkml:trace contextRef="#ctx0" brushRef="#br0">1 1 24575,'0'3'0,"0"4"0,0 3 0,3 0 0,1 2 0,-1 1 0,0 1 0,-1 2 0,0 0 0,-2 1 0,1 0 0,-1 0 0,0 0 0,-1 0 0,4-3 0,0-3-8191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2:16.933"/>
    </inkml:context>
    <inkml:brush xml:id="br0">
      <inkml:brushProperty name="width" value="0.05" units="cm"/>
      <inkml:brushProperty name="height" value="0.05" units="cm"/>
      <inkml:brushProperty name="color" value="#E71224"/>
    </inkml:brush>
  </inkml:definitions>
  <inkml:trace contextRef="#ctx0" brushRef="#br0">140 341 24575,'1'0'0,"-1"0"0,1 0 0,-1 0 0,0 0 0,1 0 0,-1 0 0,0 0 0,1-1 0,-1 1 0,1 0 0,-1 0 0,0 0 0,1 0 0,-1 0 0,0-1 0,1 1 0,-1 0 0,0 0 0,1 0 0,-1-1 0,0 1 0,0 0 0,1 0 0,-1-1 0,0 1 0,0 0 0,1-1 0,-1 1 0,0 0 0,0-1 0,0 1 0,0-1 0,0 1 0,1 0 0,-1-1 0,0 1 0,0 0 0,0-1 0,0 1 0,0-1 0,0 1 0,0 0 0,0-1 0,-1 1 0,1-1 0,0 1 0,0 0 0,0-1 0,0 0 0,-1 0 0,1 0 0,0 0 0,-1 0 0,1 1 0,-1-1 0,1 0 0,-1 0 0,0 0 0,1 1 0,-1-1 0,0 0 0,1 0 0,-1 1 0,0-1 0,0 1 0,0-1 0,-1 0 0,-1 1 0,0-1 0,0 1 0,0 0 0,0 0 0,0 1 0,0-1 0,0 1 0,0-1 0,0 1 0,0 0 0,0 0 0,0 0 0,0 1 0,0-1 0,-3 3 0,-2 1 0,1 0 0,-1 1 0,1-1 0,-6 8 0,8-7 0,0 0 0,1 0 0,0 1 0,1-1 0,-1 1 0,1 0 0,1 0 0,-1 0 0,1 1 0,0-1 0,1 0 0,-2 16 0,2 1 0,1-1 0,4 45 0,-3-66 0,-1 1 0,1-1 0,0 0 0,0 1 0,-1-1 0,2 0 0,-1 0 0,0 0 0,0 0 0,1 0 0,-1 0 0,1 0 0,-1 0 0,1 0 0,0-1 0,0 1 0,0-1 0,0 1 0,0-1 0,0 0 0,0 0 0,0 0 0,1 0 0,-1 0 0,0 0 0,1 0 0,4 0 0,-4-1 0,1 1 0,0 0 0,0-1 0,0 0 0,0 0 0,0-1 0,0 1 0,0-1 0,0 1 0,-1-1 0,1 0 0,0-1 0,0 1 0,-1-1 0,1 1 0,-1-1 0,4-3 0,4-6 0,-1 0 0,0-1 0,0-1 0,-2 1 0,1-2 0,8-19 0,-1 5 0,2-6 0,-2-1 0,-1 0 0,-1-1 0,-2-1 0,-2 0 0,-1 0 0,-2-1 0,3-60 0,5 10 0,-39 234 0,13-87 0,-5 62 0,14-79 0,4 69 0,-1-107 0,-1-1 0,1 1 0,0 0 0,1 0 0,-1 0 0,1-1 0,-1 1 0,1 0 0,0-1 0,0 0 0,1 1 0,-1-1 0,1 0 0,0 0 0,2 2 0,-2-3 0,-1 0 0,1 0 0,-1 0 0,1-1 0,-1 1 0,1-1 0,0 0 0,0 0 0,0 0 0,-1 0 0,1 0 0,0 0 0,0-1 0,0 0 0,0 1 0,1-1 0,-1 0 0,0-1 0,0 1 0,3-1 0,7-2-1365,-2-1-5461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11:04.913"/>
    </inkml:context>
    <inkml:brush xml:id="br0">
      <inkml:brushProperty name="width" value="0.05" units="cm"/>
      <inkml:brushProperty name="height" value="0.05" units="cm"/>
      <inkml:brushProperty name="color" value="#E71224"/>
    </inkml:brush>
  </inkml:definitions>
  <inkml:trace contextRef="#ctx0" brushRef="#br0">1550 18 24575,'-331'-1'0,"-339"3"0,615 1 0,-1 2 0,1 2 0,0 4 0,1 1 0,-62 23 0,106-31 0,1 0 0,0 1 0,1 0 0,-1 0 0,1 1 0,0 0 0,0 1 0,1-1 0,-1 2 0,2-1 0,-1 1 0,1 0 0,0 0 0,1 0 0,-8 17 0,7-14 0,2 0 0,-1 1 0,1 0 0,1-1 0,0 1 0,1 1 0,0-1 0,1 0 0,1 0 0,-1 1 0,2-1 0,2 20 0,0-22 0,1 0 0,-1 0 0,1 0 0,1-1 0,0 0 0,0 0 0,1 0 0,0 0 0,1-1 0,0 0 0,0 0 0,0-1 0,1 0 0,0 0 0,18 10 0,8 4 0,2-1 0,63 25 0,-51-27 0,0-2 0,2-2 0,-1-3 0,1-2 0,84 6 0,283-1 0,-175-9 0,567 0 0,-459-7 0,-300 0 0,1-1 0,0-3 0,94-24 0,-74 9 0,-2-2 0,73-37 0,-138 58 0,1 0 0,-1 0 0,0 0 0,0-1 0,0 0 0,0 0 0,0 0 0,-1 0 0,1 0 0,-1-1 0,0 1 0,0-1 0,0 0 0,0 0 0,-1 0 0,0-1 0,0 1 0,0 0 0,0-1 0,-1 0 0,1 1 0,-1-1 0,0 0 0,-1 1 0,1-1 0,-1-7 0,1 7 0,-1 1 0,0-1 0,0 0 0,0 0 0,0 1 0,-1-1 0,0 0 0,0 1 0,0-1 0,0 1 0,-1-1 0,1 1 0,-1 0 0,-1-1 0,1 1 0,0 0 0,-1 0 0,0 1 0,0-1 0,0 0 0,0 1 0,-1 0 0,1 0 0,-1 0 0,0 0 0,0 1 0,-6-4 0,-19-8 0,0 1 0,0 1 0,-1 2 0,-32-7 0,-25-8 0,-9-10 0,-70-20 0,158 53 0,-267-60 0,45 3 0,173 43 0,3 3-273,-1 3 0,0 2 0,0 3 0,-104 3 0,137 3-6553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33:51.092"/>
    </inkml:context>
    <inkml:brush xml:id="br0">
      <inkml:brushProperty name="width" value="0.05" units="cm"/>
      <inkml:brushProperty name="height" value="0.05" units="cm"/>
      <inkml:brushProperty name="color" value="#E71224"/>
    </inkml:brush>
  </inkml:definitions>
  <inkml:trace contextRef="#ctx0" brushRef="#br0">1 0 24575,'58'11'0,"0"-2"0,102 2 0,-103-9 0,632 18-621,-176-8 225,796 8 566,-1063-15 253,357 55 1,-410-34-424,1-9 0,196-8 0,-381-9 54,30-2 216,-37 2-382,0-1-1,0 1 0,0-1 1,0 1-1,0-1 0,0 1 1,0-1-1,0 0 1,-1 0-1,1 0 0,0 0 1,-1 0-1,1-1 1,2-1-1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33:51.599"/>
    </inkml:context>
    <inkml:brush xml:id="br0">
      <inkml:brushProperty name="width" value="0.05" units="cm"/>
      <inkml:brushProperty name="height" value="0.05" units="cm"/>
      <inkml:brushProperty name="color" value="#E71224"/>
    </inkml:brush>
  </inkml:definitions>
  <inkml:trace contextRef="#ctx0" brushRef="#br0">284 1 24575,'3'4'0,"0"1"0,0-1 0,0 0 0,0 0 0,1 0 0,-1-1 0,1 1 0,0-1 0,7 5 0,44 23 0,-38-22 0,306 152 0,-320-160 0,0 0 0,-1 1 0,1-1 0,-1 0 0,1 1 0,-1 0 0,0-1 0,0 1 0,0 0 0,3 3 0,-4-4 0,-1 0 0,1 1 0,-1-1 0,0 0 0,0 0 0,1 0 0,-1 0 0,0 0 0,0 0 0,0 0 0,0 0 0,-1 1 0,1-1 0,0 0 0,0 0 0,-1 0 0,1 0 0,0 0 0,-1 0 0,1 0 0,-1 0 0,1 0 0,-1 0 0,0 0 0,1 0 0,-1-1 0,0 1 0,0 0 0,-1 1 0,-7 7 0,0 0 0,-1-1 0,0 0 0,-1 0 0,0-1 0,0 0 0,-23 9 0,-5 0 0,-44 11 0,-217 46 276,115-32-1917,157-34-5185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3:53.173"/>
    </inkml:context>
    <inkml:brush xml:id="br0">
      <inkml:brushProperty name="width" value="0.05" units="cm"/>
      <inkml:brushProperty name="height" value="0.05" units="cm"/>
      <inkml:brushProperty name="color" value="#E71224"/>
    </inkml:brush>
  </inkml:definitions>
  <inkml:trace contextRef="#ctx0" brushRef="#br0">1 582 24575,'3'0'0,"0"-1"0,0 0 0,0 0 0,0 0 0,0 0 0,0-1 0,0 1 0,4-4 0,6-2 0,60-25 16,1 3-1,84-21 0,158-24-225,-304 72 190,295-58-441,506-32 0,-468 62 380,-261 18 415,-1-4 0,87-30 1,-48 8-243,185-32 0,-278 64-1457,-9 1-5461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3:54.078"/>
    </inkml:context>
    <inkml:brush xml:id="br0">
      <inkml:brushProperty name="width" value="0.05" units="cm"/>
      <inkml:brushProperty name="height" value="0.05" units="cm"/>
      <inkml:brushProperty name="color" value="#E71224"/>
    </inkml:brush>
  </inkml:definitions>
  <inkml:trace contextRef="#ctx0" brushRef="#br0">0 1 24575,'163'-1'0,"173"2"0,-329 0 0,1-1 0,0 1 0,-1 0 0,1 0 0,-1 1 0,12 4 0,-17-5 0,-1-1 0,0 1 0,1 0 0,-1-1 0,0 1 0,0 0 0,1 0 0,-1 0 0,0 0 0,0 0 0,0 0 0,0 0 0,0 1 0,-1-1 0,1 0 0,0 0 0,0 1 0,-1-1 0,1 0 0,-1 1 0,1-1 0,-1 1 0,0-1 0,1 1 0,-1-1 0,0 1 0,0-1 0,0 1 0,0-1 0,0 1 0,-1-1 0,1 0 0,0 1 0,-1-1 0,1 1 0,-1-1 0,1 0 0,-1 1 0,0-1 0,-1 3 0,-3 4 0,0 1 0,-1-1 0,0 0 0,-1-1 0,1 0 0,-1 0 0,-1 0 0,-10 7 0,-71 43 0,83-54 0,-176 88-104,131-68-1157,0 2-5565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45:24.240"/>
    </inkml:context>
    <inkml:brush xml:id="br0">
      <inkml:brushProperty name="width" value="0.05" units="cm"/>
      <inkml:brushProperty name="height" value="0.05" units="cm"/>
      <inkml:brushProperty name="color" value="#E71224"/>
    </inkml:brush>
  </inkml:definitions>
  <inkml:trace contextRef="#ctx0" brushRef="#br0">0 270 24575,'17'10'0,"-1"1"0,0 0 0,-1 2 0,0 0 0,-1 0 0,14 18 0,-18-21 0,11 16 0,-15-17 0,2-1 0,-1 1 0,1-1 0,12 10 0,-18-17 0,0 1 0,0-1 0,0 0 0,1 0 0,-1 1 0,0-2 0,1 1 0,-1 0 0,0 0 0,1-1 0,-1 1 0,1-1 0,-1 0 0,1 1 0,0-1 0,-1-1 0,1 1 0,-1 0 0,1-1 0,-1 1 0,1-1 0,-1 1 0,0-1 0,4-2 0,9-6 0,0-1 0,-1-1 0,0 0 0,0-1 0,-1 0 0,12-16 0,6-4 0,-11 11 13,154-145 312,-127 124-1177,96-62 1,-130 96-5975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6:45:27.584"/>
    </inkml:context>
    <inkml:brush xml:id="br0">
      <inkml:brushProperty name="width" value="0.05" units="cm"/>
      <inkml:brushProperty name="height" value="0.05" units="cm"/>
      <inkml:brushProperty name="color" value="#E71224"/>
    </inkml:brush>
  </inkml:definitions>
  <inkml:trace contextRef="#ctx0" brushRef="#br0">1 160 24575,'1'1'0,"0"-1"0,0 0 0,0 1 0,0-1 0,0 1 0,0-1 0,0 1 0,0-1 0,0 1 0,-1 0 0,1-1 0,0 1 0,0 0 0,0 0 0,-1 0 0,1-1 0,0 3 0,13 18 0,-11-14 0,61 114 0,12 21 0,-62-121 0,-7-9 0,0 0 0,1 0 0,1-1 0,13 14 0,-20-23 0,0 0 0,1 0 0,-1 0 0,1 0 0,-1 0 0,1-1 0,0 1 0,0-1 0,0 0 0,0 0 0,0 0 0,0 0 0,0 0 0,0-1 0,0 1 0,0-1 0,0 0 0,0 0 0,0 0 0,0 0 0,0-1 0,0 1 0,1-1 0,-1 0 0,3-1 0,4-2 0,0-1 0,0-1 0,0 0 0,-1 0 0,0-1 0,10-8 0,48-52 0,-48 47 0,57-59 0,4-3 0,118-154 0,-181 213-1365,-4 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03:38.084"/>
    </inkml:context>
    <inkml:brush xml:id="br0">
      <inkml:brushProperty name="width" value="0.05" units="cm"/>
      <inkml:brushProperty name="height" value="0.05" units="cm"/>
      <inkml:brushProperty name="color" value="#E71224"/>
    </inkml:brush>
  </inkml:definitions>
  <inkml:trace contextRef="#ctx0" brushRef="#br0">8 147 24575,'0'0'0,"0"0"0,-1 0 0,1 0 0,0 0 0,0 0 0,-1 0 0,1 0 0,0 0 0,-1 0 0,1 0 0,0 0 0,0 0 0,-1-1 0,1 1 0,0 0 0,0 0 0,-1 0 0,1 0 0,0 0 0,0 0 0,0-1 0,-1 1 0,1 0 0,0 0 0,0 0 0,0 0 0,-1-1 0,1 1 0,0 0 0,0 0 0,0-1 0,0 1 0,0 0 0,0 0 0,0-1 0,-1 1 0,1 0 0,0 0 0,0-1 0,6-11 0,13-9 0,5 8 0,1 1 0,0 2 0,47-14 0,-4 2 0,-43 10 0,-22 10 0,1-1 0,0 1 0,-1 1 0,1-1 0,0 0 0,7-1 0,-9 3 0,-1 0 0,0 0 0,1 0 0,-1 0 0,0 0 0,0 1 0,1-1 0,-1 0 0,0 1 0,0-1 0,1 1 0,-1-1 0,0 1 0,0-1 0,0 1 0,0 0 0,0 0 0,0 0 0,0-1 0,0 1 0,0 0 0,0 0 0,0 0 0,-1 0 0,1 0 0,1 3 0,16 35 0,-15-31 0,0 0 0,1 0 0,9 14 0,-11-20 0,-1 1 0,1-1 0,0 0 0,0 0 0,0 0 0,1-1 0,-1 1 0,0 0 0,1-1 0,-1 0 0,1 1 0,-1-1 0,1 0 0,0 0 0,0-1 0,3 2 0,13 0 0,0-1 0,1 0 0,-1-1 0,0-2 0,0 0 0,25-5 0,111-38 0,-105 29 0,-48 15 0,0 0 0,0 1 0,-1-1 0,1 1 0,0-1 0,0 1 0,0 0 0,0-1 0,0 1 0,0 0 0,0 1 0,0-1 0,0 0 0,0 0 0,3 2 0,-3-1 0,-1 0 0,0 0 0,0 1 0,0-1 0,0 0 0,1 1 0,-2-1 0,1 1 0,0-1 0,0 1 0,0 0 0,-1-1 0,1 1 0,-1 0 0,1-1 0,-1 1 0,0 2 0,1-2 0,-1 0 0,1 1 0,0-1 0,0 0 0,0 0 0,0 0 0,0 0 0,0 0 0,1 0 0,-1 0 0,1 0 0,-1-1 0,1 1 0,0-1 0,-1 1 0,1-1 0,0 1 0,0-1 0,0 0 0,0 0 0,0 0 0,0 0 0,1 0 0,-1 0 0,5 0 0,3 1 0,0-1 0,1-1 0,-1 0 0,17-1 0,-18 0 0,1 0 0,0 0 0,-1-1 0,1 0 0,-1-1 0,1 1 0,-1-2 0,18-8 0,-5-2 0,34-25 0,7-6 0,-62 44 0,-1 1 0,1-1 0,0 1 0,0-1 0,0 1 0,0-1 0,0 1 0,-1-1 0,1 1 0,0 0 0,0 0 0,0 0 0,0-1 0,0 1 0,0 0 0,0 0 0,0 0 0,0 0 0,0 0 0,0 1 0,0-1 0,0 0 0,0 0 0,0 1 0,0-1 0,-1 0 0,1 1 0,0-1 0,0 1 0,0-1 0,0 1 0,-1 0 0,1-1 0,0 1 0,-1 0 0,1-1 0,0 1 0,-1 0 0,1 0 0,-1 0 0,1-1 0,-1 1 0,1 1 0,2 6 0,-1-1 0,1 1 0,-1-1 0,1 14 0,0-7 0,-3-10 0,1 0 0,0-1 0,0 1 0,0-1 0,0 1 0,1-1 0,-1 0 0,1 0 0,0 1 0,0-1 0,0 0 0,0-1 0,1 1 0,4 4 0,-4-5 0,0-1 0,-1 1 0,1-1 0,0 0 0,0-1 0,0 1 0,0 0 0,0-1 0,0 1 0,0-1 0,0 0 0,0 0 0,0 0 0,0-1 0,0 1 0,0-1 0,0 1 0,4-3 0,21-6 0,0-2 0,0-1 0,27-16 0,-31 15 0,0 1 0,0 1 0,1 1 0,39-10 0,-62 20 0,0-1 0,1 1 0,-1-1 0,1 1 0,-1 0 0,1 0 0,-1 0 0,0 0 0,1 1 0,-1-1 0,1 0 0,-1 1 0,0 0 0,1 0 0,-1-1 0,0 1 0,0 1 0,0-1 0,0 0 0,0 0 0,3 4 0,-1-1 0,0 0 0,-1 1 0,0 0 0,0 0 0,-1 0 0,1 0 0,-1 0 0,2 7 0,-3-10 0,0 1 0,0-1 0,0 0 0,0 0 0,0 1 0,1-1 0,-1 0 0,1 0 0,0 0 0,0-1 0,-1 1 0,1 0 0,0-1 0,0 1 0,0-1 0,4 2 0,-2-1 0,1-1 0,-1 1 0,1-1 0,-1 0 0,1 0 0,-1-1 0,1 1 0,7-1 0,6-2 0,0 0 0,0-1 0,29-10 0,-38 11 0,48-15 0,-22 6 0,46-8 0,-67 17 0,-1 1 0,1 0 0,0 1 0,0 0 0,-1 1 0,1 1 0,13 2 0,-7 1 72,-8-3-252,0 0 1,0 2-1,0-1 0,-1 1 1,1 1-1,-1 0 1,19 11-1,-16-4-6646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04:04:53.454"/>
    </inkml:context>
    <inkml:brush xml:id="br0">
      <inkml:brushProperty name="width" value="0.05" units="cm"/>
      <inkml:brushProperty name="height" value="0.05" units="cm"/>
      <inkml:brushProperty name="color" value="#5B2D90"/>
    </inkml:brush>
  </inkml:definitions>
  <inkml:trace contextRef="#ctx0" brushRef="#br0">1 123 24575,'1069'-28'0,"-633"-20"0,-76 7 0,-250 35 0,123 11 0,-226-5 0,358 30 0,-266-20 0,468 18 0,-548-27 0,0 1 0,0 1 0,1 1 0,-2 1 0,1 0 0,21 10 0,-10-4 0,34 7 0,9-5 0,112 6 0,76-14 0,-235-5 0,517-1 0,-413 9 0,-11 0 0,786-6 0,-463-4 0,71-29 0,-427 23 0,317-21 0,-263 23 0,217-4 0,-116 12 0,392-4 0,-461-6 0,52 0 0,57-1 0,-11 0 0,20 1 0,21 0 0,-82 8-1365,-208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6:32.697"/>
    </inkml:context>
    <inkml:brush xml:id="br0">
      <inkml:brushProperty name="width" value="0.05" units="cm"/>
      <inkml:brushProperty name="height" value="0.05" units="cm"/>
      <inkml:brushProperty name="color" value="#004F8B"/>
    </inkml:brush>
  </inkml:definitions>
  <inkml:trace contextRef="#ctx0" brushRef="#br0">0 2202 24575,'1'-2'0,"0"1"0,-1 0 0,1-1 0,0 1 0,0 0 0,0 0 0,0 0 0,0-1 0,0 1 0,0 0 0,0 0 0,0 0 0,1 1 0,-1-1 0,0 0 0,3-1 0,3-2 0,26-18 0,0 2 0,2 1 0,63-24 0,119-29 0,-120 42 0,343-118 0,-12-38 0,388-226-7,-577 292-105,742-394-482,-829 426 594,-4-7 0,217-182 0,-327 243-623,41-46 0,-63 62-5609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6:33.366"/>
    </inkml:context>
    <inkml:brush xml:id="br0">
      <inkml:brushProperty name="width" value="0.05" units="cm"/>
      <inkml:brushProperty name="height" value="0.05" units="cm"/>
      <inkml:brushProperty name="color" value="#004F8B"/>
    </inkml:brush>
  </inkml:definitions>
  <inkml:trace contextRef="#ctx0" brushRef="#br0">0 237 24575,'0'-1'0,"1"-1"0,-1 1 0,0-1 0,1 1 0,-1-1 0,1 1 0,0-1 0,-1 1 0,1-1 0,0 1 0,0-1 0,0 1 0,0 0 0,0 0 0,0-1 0,0 1 0,2-1 0,26-18 0,-21 15 0,30-19 0,2 3 0,76-30 0,91-17 0,-186 60 0,-18 6 0,1 0 0,0 0 0,0 1 0,0-1 0,0 1 0,0 0 0,0 0 0,1 0 0,-1 1 0,0 0 0,0-1 0,6 2 0,-8 0 0,-2-1 0,1 1 0,0 0 0,0 0 0,0 0 0,0 0 0,-1 0 0,1 0 0,0 0 0,-1 0 0,1 1 0,-1-1 0,1 0 0,-1 0 0,1 0 0,-1 1 0,0-1 0,0 0 0,0 0 0,0 1 0,0-1 0,0 0 0,0 1 0,0-1 0,0 0 0,-1 3 0,-9 35 0,9-37 0,-26 74 0,-48 92 0,56-135 0,-1-2 0,-46 54 0,66-85 0,-17 28-1365,12-16-5461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6:54.733"/>
    </inkml:context>
    <inkml:brush xml:id="br0">
      <inkml:brushProperty name="width" value="0.05" units="cm"/>
      <inkml:brushProperty name="height" value="0.05" units="cm"/>
      <inkml:brushProperty name="color" value="#E71224"/>
    </inkml:brush>
  </inkml:definitions>
  <inkml:trace contextRef="#ctx0" brushRef="#br0">1 700 24575,'0'-1'0,"0"1"0,0-1 0,1 0 0,-1 1 0,0-1 0,0 1 0,1-1 0,-1 0 0,0 1 0,1-1 0,-1 1 0,1-1 0,-1 1 0,0 0 0,1-1 0,-1 1 0,1-1 0,-1 1 0,1 0 0,0-1 0,-1 1 0,1 0 0,-1 0 0,1-1 0,0 1 0,-1 0 0,1 0 0,0 0 0,22-4 0,-22 4 0,316-4 0,-178 6 0,506-1 0,-455 14 0,-32 0 0,185-9 0,20 2 0,339-3 0,-418-29 0,-99 5 0,338-6 0,-502 24 0,1002-65-601,-831 51 558,611-81 365,-8-47 0,53-49-322,-388 54-1365,-427 125-5461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6:55.686"/>
    </inkml:context>
    <inkml:brush xml:id="br0">
      <inkml:brushProperty name="width" value="0.05" units="cm"/>
      <inkml:brushProperty name="height" value="0.05" units="cm"/>
      <inkml:brushProperty name="color" value="#E71224"/>
    </inkml:brush>
  </inkml:definitions>
  <inkml:trace contextRef="#ctx0" brushRef="#br0">0 1 24575,'13'5'0,"0"-1"0,0 0 0,1-1 0,-1 0 0,1-1 0,22 1 0,-21-2 0,213 6 0,-62-5 0,-165-2 0,0 0 0,1 0 0,-1 0 0,0 0 0,1 0 0,-1 1 0,0-1 0,1 0 0,-1 1 0,0-1 0,1 1 0,-1-1 0,0 1 0,0-1 0,0 1 0,1 0 0,-1 0 0,1 1 0,-1-1 0,-1-1 0,0 1 0,0 0 0,0-1 0,0 1 0,0 0 0,0-1 0,0 1 0,0 0 0,0 0 0,0-1 0,0 1 0,0 0 0,0-1 0,0 1 0,-1 0 0,1-1 0,0 1 0,0 0 0,-1-1 0,1 1 0,0-1 0,-1 1 0,0 0 0,-3 4 0,-1 0 0,1-1 0,-1 0 0,0 0 0,0 0 0,-9 5 0,-195 94 0,160-76 111,5-4-603,1 3 0,-73 56 0,99-67-6334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8:05.958"/>
    </inkml:context>
    <inkml:brush xml:id="br0">
      <inkml:brushProperty name="width" value="0.05" units="cm"/>
      <inkml:brushProperty name="height" value="0.05" units="cm"/>
      <inkml:brushProperty name="color" value="#E71224"/>
    </inkml:brush>
  </inkml:definitions>
  <inkml:trace contextRef="#ctx0" brushRef="#br0">13 373 24575,'0'0'0,"-1"-1"0,0 1 0,1 0 0,-1 0 0,1-1 0,-1 1 0,1 0 0,0-1 0,-1 1 0,1-1 0,-1 1 0,1 0 0,0-1 0,-1 1 0,1-1 0,0 1 0,-1-1 0,1 0 0,0 1 0,0-1 0,-1 1 0,1-1 0,0 1 0,0-1 0,0 0 0,-3-19 0,2 18 0,1-6 0,0 1 0,1-1 0,-1 0 0,1 1 0,1-1 0,-1 1 0,1-1 0,1 1 0,-1 0 0,1 0 0,0 0 0,1 0 0,0 0 0,7-9 0,9-10 0,1 1 0,27-25 0,-20 21 0,-9 8 0,-9 10 0,0 0 0,15-13 0,-21 21 0,-1 1 0,1 0 0,-1-1 0,1 1 0,0 0 0,0 1 0,0-1 0,0 1 0,0 0 0,0 0 0,0 0 0,8-1 0,218 5 0,-217-2 0,1 0 0,0 0 0,-1 2 0,0 0 0,0 0 0,17 7 0,-25-8 0,-1 0 0,1 1 0,0-1 0,-1 1 0,0 0 0,0 0 0,0 0 0,0 1 0,0 0 0,-1-1 0,1 1 0,-1 0 0,0 1 0,0-1 0,0 1 0,-1-1 0,0 1 0,0 0 0,2 5 0,1 9 0,-1 0 0,-1 0 0,1 25 0,-4-33 0,0-1 0,-1 0 0,0 1 0,0-1 0,-1 0 0,-1 0 0,-6 18 0,6-23 0,-1 1 0,0-1 0,0 0 0,-1 0 0,1 0 0,-1-1 0,0 1 0,0-1 0,-1-1 0,1 1 0,-1-1 0,-12 6 0,-16 11 0,-23 17 0,-26 18 0,73-47 0,0 1 0,0 0 0,0 0 0,1 1 0,-9 14 0,13-16 0,0 1 0,1 0 0,0 0 0,0 1 0,1-1 0,1 1 0,-3 12 0,2 3 0,-1 44 0,4-20-1365,0-34-5461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8:28:07.530"/>
    </inkml:context>
    <inkml:brush xml:id="br0">
      <inkml:brushProperty name="width" value="0.05" units="cm"/>
      <inkml:brushProperty name="height" value="0.05" units="cm"/>
      <inkml:brushProperty name="color" value="#E71224"/>
    </inkml:brush>
  </inkml:definitions>
  <inkml:trace contextRef="#ctx0" brushRef="#br0">56 23 24575,'0'9'0,"-1"8"0,1-17 0,0 0 0,0 1 0,0-1 0,-1 0 0,1 1 0,0-1 0,-1 0 0,1 1 0,0-1 0,-1 0 0,1 0 0,0 1 0,-1-1 0,1 0 0,-1 0 0,1 0 0,-1 1 0,1-1 0,0 0 0,-1 0 0,1 0 0,-1 0 0,1 0 0,-1 0 0,1 0 0,0 0 0,-1 0 0,1 0 0,-1 0 0,1 0 0,-1-1 0,1 1 0,-1 0 0,-1 0 0,0 0 0,0 0 0,0 0 0,0 0 0,0 1 0,0-1 0,0 1 0,0-1 0,0 1 0,0 0 0,-2 1 0,3-2 0,0 0 0,1 0 0,-1 1 0,0-1 0,1 0 0,-1 1 0,0-1 0,1 1 0,-1-1 0,0 1 0,1-1 0,-1 1 0,1-1 0,-1 1 0,1 0 0,0-1 0,-1 1 0,1 0 0,-1-1 0,1 1 0,0 0 0,0 0 0,-1-1 0,1 1 0,0 0 0,0 0 0,0-1 0,0 1 0,0 0 0,0 0 0,0 1 0,0-2 0,0 0 0,0 0 0,0 0 0,0 0 0,0 0 0,0 0 0,0 1 0,0-1 0,0 0 0,0 0 0,0 0 0,0 0 0,0 0 0,1 0 0,-1 0 0,0 0 0,0 1 0,0-1 0,0 0 0,0 0 0,0 0 0,0 0 0,0 0 0,0 0 0,0 0 0,1 0 0,-1 0 0,0 0 0,0 0 0,0 0 0,0 0 0,0 0 0,0 0 0,0 0 0,1 0 0,-1 0 0,0 0 0,0 0 0,0 0 0,0 0 0,0 0 0,0 0 0,0 0 0,1 0 0,-1 0 0,0 0 0,0 0 0,0 0 0,5-6 0,1-10 0,-2-16 0,-4 31 0,1 0 0,-1 0 0,0 0 0,0 0 0,0 0 0,0 0 0,0 0 0,0 1 0,0-1 0,-1 0 0,1 0 0,0 0 0,0 0 0,-1 0 0,1 0 0,-1 0 0,1 1 0,0-1 0,-1 0 0,0 0 0,1 1 0,-1-1 0,1 0 0,-1 1 0,0-1 0,1 0 0,-1 1 0,0-1 0,0 1 0,-1-1 0,2 1 7,-1-1 0,1 1-1,0 0 1,0 0 0,-1 0-1,1 0 1,0 0 0,0 0-1,-1 0 1,1 0 0,0 0 0,0 0-1,-1 0 1,1 0 0,0 0-1,0 0 1,-1 0 0,1 0-1,0 0 1,0 0 0,-1 0 0,1 0-1,0 0 1,0 1 0,0-1-1,-1 0 1,1 0 0,0 0-1,0 0 1,0 0 0,-1 1-1,1-1 1,0 0 0,0 0 0,0 0-1,0 1 1,-1-1 0,1 0-1,0 0 1,0 1 0,0-1-1,0 0 1,0 0 0,0 1-1,0-1 1,0 0 0,0 0 0,0 1-1,0-1 1,0 1 0,7 14-1714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2:56.335"/>
    </inkml:context>
    <inkml:brush xml:id="br0">
      <inkml:brushProperty name="width" value="0.05" units="cm"/>
      <inkml:brushProperty name="height" value="0.05" units="cm"/>
      <inkml:brushProperty name="color" value="#E71224"/>
    </inkml:brush>
  </inkml:definitions>
  <inkml:trace contextRef="#ctx0" brushRef="#br0">0 119 24575,'314'2'0,"356"-4"0,-417-24 0,-3 0 0,-62 24 0,188-10 0,-213-5 0,296-18 0,-446 35 0,360 2 0,2 36 0,-278-25 0,418 37 0,-418-43 0,37 2 0,-99-9 0,425-1 0,-231-14-1365,-202 13-5461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2.837"/>
    </inkml:context>
    <inkml:brush xml:id="br0">
      <inkml:brushProperty name="width" value="0.05" units="cm"/>
      <inkml:brushProperty name="height" value="0.05" units="cm"/>
      <inkml:brushProperty name="color" value="#E71224"/>
    </inkml:brush>
  </inkml:definitions>
  <inkml:trace contextRef="#ctx0" brushRef="#br0">1 0 24575,'3'0'0,"9"0"0,9 0 0,3 0 0,1 0 0,1 0 0,0 0 0,-5 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4.522"/>
    </inkml:context>
    <inkml:brush xml:id="br0">
      <inkml:brushProperty name="width" value="0.05" units="cm"/>
      <inkml:brushProperty name="height" value="0.05" units="cm"/>
      <inkml:brushProperty name="color" value="#E71224"/>
    </inkml:brush>
  </inkml:definitions>
  <inkml:trace contextRef="#ctx0" brushRef="#br0">1 74 24575,'-1'2'0,"1"0"0,0 0 0,0 0 0,0 0 0,1 0 0,-1 0 0,0 0 0,1 0 0,-1 0 0,1-1 0,0 1 0,-1 0 0,1 0 0,0 0 0,2 1 0,-2-2 0,0 0 0,0-1 0,0 1 0,1 0 0,-1-1 0,0 0 0,1 1 0,-1-1 0,1 0 0,-1 1 0,0-1 0,1 0 0,-1 0 0,1 0 0,-1 0 0,0 0 0,1-1 0,-1 1 0,1 0 0,-1-1 0,2 0 0,5-1 0,0 0 0,0-1 0,0 0 0,-1-1 0,1 1 0,-1-2 0,0 1 0,9-7 0,-3-1 0,0-1 0,20-24 0,-33 36 0,0 1 0,1-1 0,-1 0 0,0 1 0,1-1 0,-1 1 0,1-1 0,-1 1 0,1-1 0,-1 1 0,1-1 0,-1 1 0,1 0 0,-1-1 0,1 1 0,0 0 0,-1-1 0,1 1 0,0 0 0,-1 0 0,1 0 0,1-1 0,-2 2 0,0-1 0,1 1 0,-1-1 0,0 1 0,1 0 0,-1-1 0,0 1 0,0 0 0,0-1 0,0 1 0,0-1 0,0 1 0,0 0 0,0-1 0,0 1 0,0 0 0,0-1 0,0 1 0,0 0 0,-10 46 0,7-38 0,-1 21 0,-3 39 0,-2 24 0,-8 40 0,14-116 0,0 1 0,1-1 0,2 1 0,-1-1 0,2 1 0,4 25 0,-5-42 0,0 0 0,0 0 0,0 0 0,0 0 0,1 0 0,-1 0 0,0 0 0,1 0 0,-1 0 0,1 0 0,-1 0 0,1 0 0,-1-1 0,1 1 0,0 0 0,0 0 0,-1-1 0,1 1 0,1 0 0,-2-1 0,1 0 0,0 0 0,-1 0 0,1 0 0,-1 0 0,1 0 0,0 0 0,-1 0 0,1 0 0,-1 0 0,1 0 0,-1-1 0,1 1 0,-1 0 0,1-1 0,-1 1 0,1 0 0,-1-1 0,1 1 0,-1 0 0,1-1 0,-1 1 0,1-1 0,4-6 0,0 1 0,-1-1 0,7-12 0,-9 15 0,33-67 174,20-36-83,-46 91-417,2 1 0,0 0 0,0 0 0,20-18 0,-19 22-6500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1T07:53:05.506"/>
    </inkml:context>
    <inkml:brush xml:id="br0">
      <inkml:brushProperty name="width" value="0.05" units="cm"/>
      <inkml:brushProperty name="height" value="0.05" units="cm"/>
      <inkml:brushProperty name="color" value="#E71224"/>
    </inkml:brush>
  </inkml:definitions>
  <inkml:trace contextRef="#ctx0" brushRef="#br0">0 1 24575,'0'588'-1365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D20C6-C014-4FDD-9F31-0742AA53D85B}" type="datetimeFigureOut">
              <a:rPr lang="zh-CN" altLang="en-US" smtClean="0"/>
              <a:t>2024-05-31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92454-CA28-4BD9-8057-6FC1D8196776}" type="slidenum">
              <a:rPr lang="zh-CN" altLang="en-US" smtClean="0"/>
              <a:t>‹#›</a:t>
            </a:fld>
            <a:endParaRPr lang="zh-CN" altLang="en-US"/>
          </a:p>
        </p:txBody>
      </p:sp>
    </p:spTree>
    <p:extLst>
      <p:ext uri="{BB962C8B-B14F-4D97-AF65-F5344CB8AC3E}">
        <p14:creationId xmlns:p14="http://schemas.microsoft.com/office/powerpoint/2010/main" val="1126289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B5DDC0-6871-4CDB-BB15-60F3B5464784}" type="slidenum">
              <a:rPr lang="zh-CN" altLang="en-US" smtClean="0"/>
              <a:t>9</a:t>
            </a:fld>
            <a:endParaRPr lang="zh-CN" altLang="en-US"/>
          </a:p>
        </p:txBody>
      </p:sp>
    </p:spTree>
    <p:extLst>
      <p:ext uri="{BB962C8B-B14F-4D97-AF65-F5344CB8AC3E}">
        <p14:creationId xmlns:p14="http://schemas.microsoft.com/office/powerpoint/2010/main" val="2867383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892454-CA28-4BD9-8057-6FC1D8196776}" type="slidenum">
              <a:rPr lang="zh-CN" altLang="en-US" smtClean="0"/>
              <a:t>18</a:t>
            </a:fld>
            <a:endParaRPr lang="zh-CN" altLang="en-US"/>
          </a:p>
        </p:txBody>
      </p:sp>
    </p:spTree>
    <p:extLst>
      <p:ext uri="{BB962C8B-B14F-4D97-AF65-F5344CB8AC3E}">
        <p14:creationId xmlns:p14="http://schemas.microsoft.com/office/powerpoint/2010/main" val="1235045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626497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669613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107189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659758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080565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607717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325229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7802153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769241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6415068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55584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250007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65999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lvinliu0.github.io/projects/HumanGaussian"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56.png"/><Relationship Id="rId18" Type="http://schemas.openxmlformats.org/officeDocument/2006/relationships/customXml" Target="../ink/ink34.xml"/><Relationship Id="rId26" Type="http://schemas.openxmlformats.org/officeDocument/2006/relationships/customXml" Target="../ink/ink38.xml"/><Relationship Id="rId3" Type="http://schemas.openxmlformats.org/officeDocument/2006/relationships/image" Target="../media/image50.png"/><Relationship Id="rId21" Type="http://schemas.openxmlformats.org/officeDocument/2006/relationships/image" Target="../media/image60.png"/><Relationship Id="rId7" Type="http://schemas.openxmlformats.org/officeDocument/2006/relationships/image" Target="../media/image53.png"/><Relationship Id="rId12" Type="http://schemas.openxmlformats.org/officeDocument/2006/relationships/customXml" Target="../ink/ink31.xml"/><Relationship Id="rId17" Type="http://schemas.openxmlformats.org/officeDocument/2006/relationships/image" Target="../media/image58.png"/><Relationship Id="rId25" Type="http://schemas.openxmlformats.org/officeDocument/2006/relationships/image" Target="../media/image62.png"/><Relationship Id="rId2" Type="http://schemas.openxmlformats.org/officeDocument/2006/relationships/image" Target="../media/image49.png"/><Relationship Id="rId16" Type="http://schemas.openxmlformats.org/officeDocument/2006/relationships/customXml" Target="../ink/ink33.xml"/><Relationship Id="rId20" Type="http://schemas.openxmlformats.org/officeDocument/2006/relationships/customXml" Target="../ink/ink35.xml"/><Relationship Id="rId1" Type="http://schemas.openxmlformats.org/officeDocument/2006/relationships/slideLayout" Target="../slideLayouts/slideLayout7.xml"/><Relationship Id="rId6" Type="http://schemas.openxmlformats.org/officeDocument/2006/relationships/customXml" Target="../ink/ink28.xml"/><Relationship Id="rId11" Type="http://schemas.openxmlformats.org/officeDocument/2006/relationships/image" Target="../media/image55.png"/><Relationship Id="rId24" Type="http://schemas.openxmlformats.org/officeDocument/2006/relationships/customXml" Target="../ink/ink37.xml"/><Relationship Id="rId5" Type="http://schemas.openxmlformats.org/officeDocument/2006/relationships/image" Target="../media/image52.png"/><Relationship Id="rId15" Type="http://schemas.openxmlformats.org/officeDocument/2006/relationships/image" Target="../media/image57.png"/><Relationship Id="rId23" Type="http://schemas.openxmlformats.org/officeDocument/2006/relationships/image" Target="../media/image61.png"/><Relationship Id="rId10" Type="http://schemas.openxmlformats.org/officeDocument/2006/relationships/customXml" Target="../ink/ink30.xml"/><Relationship Id="rId19"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63.png"/></Relationships>
</file>

<file path=ppt/slides/_rels/slide12.xml.rels><?xml version="1.0" encoding="UTF-8" standalone="yes"?>
<Relationships xmlns="http://schemas.openxmlformats.org/package/2006/relationships"><Relationship Id="rId26" Type="http://schemas.openxmlformats.org/officeDocument/2006/relationships/image" Target="../media/image76.png"/><Relationship Id="rId21" Type="http://schemas.openxmlformats.org/officeDocument/2006/relationships/customXml" Target="../ink/ink48.xml"/><Relationship Id="rId42" Type="http://schemas.openxmlformats.org/officeDocument/2006/relationships/customXml" Target="../ink/ink59.xml"/><Relationship Id="rId47" Type="http://schemas.openxmlformats.org/officeDocument/2006/relationships/image" Target="../media/image86.png"/><Relationship Id="rId84" Type="http://schemas.openxmlformats.org/officeDocument/2006/relationships/customXml" Target="../ink/ink71.xml"/><Relationship Id="rId89" Type="http://schemas.openxmlformats.org/officeDocument/2006/relationships/image" Target="../media/image95.png"/><Relationship Id="rId16" Type="http://schemas.openxmlformats.org/officeDocument/2006/relationships/image" Target="../media/image71.png"/><Relationship Id="rId107" Type="http://schemas.openxmlformats.org/officeDocument/2006/relationships/image" Target="../media/image107.png"/><Relationship Id="rId11" Type="http://schemas.openxmlformats.org/officeDocument/2006/relationships/customXml" Target="../ink/ink43.xml"/><Relationship Id="rId32" Type="http://schemas.openxmlformats.org/officeDocument/2006/relationships/image" Target="../media/image79.png"/><Relationship Id="rId37" Type="http://schemas.openxmlformats.org/officeDocument/2006/relationships/image" Target="../media/image81.png"/><Relationship Id="rId74" Type="http://schemas.openxmlformats.org/officeDocument/2006/relationships/customXml" Target="../ink/ink66.xml"/><Relationship Id="rId79" Type="http://schemas.openxmlformats.org/officeDocument/2006/relationships/image" Target="../media/image90.png"/><Relationship Id="rId102" Type="http://schemas.openxmlformats.org/officeDocument/2006/relationships/customXml" Target="../ink/ink80.xml"/><Relationship Id="rId5" Type="http://schemas.openxmlformats.org/officeDocument/2006/relationships/customXml" Target="../ink/ink40.xml"/><Relationship Id="rId90" Type="http://schemas.openxmlformats.org/officeDocument/2006/relationships/customXml" Target="../ink/ink74.xml"/><Relationship Id="rId95" Type="http://schemas.openxmlformats.org/officeDocument/2006/relationships/image" Target="../media/image101.png"/><Relationship Id="rId14" Type="http://schemas.openxmlformats.org/officeDocument/2006/relationships/image" Target="../media/image70.png"/><Relationship Id="rId22" Type="http://schemas.openxmlformats.org/officeDocument/2006/relationships/image" Target="../media/image74.png"/><Relationship Id="rId27" Type="http://schemas.openxmlformats.org/officeDocument/2006/relationships/customXml" Target="../ink/ink51.xml"/><Relationship Id="rId30" Type="http://schemas.openxmlformats.org/officeDocument/2006/relationships/image" Target="../media/image78.png"/><Relationship Id="rId35" Type="http://schemas.openxmlformats.org/officeDocument/2006/relationships/customXml" Target="../ink/ink55.xml"/><Relationship Id="rId43" Type="http://schemas.openxmlformats.org/officeDocument/2006/relationships/image" Target="../media/image84.png"/><Relationship Id="rId48" Type="http://schemas.openxmlformats.org/officeDocument/2006/relationships/customXml" Target="../ink/ink62.xml"/><Relationship Id="rId77" Type="http://schemas.openxmlformats.org/officeDocument/2006/relationships/image" Target="../media/image89.png"/><Relationship Id="rId100" Type="http://schemas.openxmlformats.org/officeDocument/2006/relationships/customXml" Target="../ink/ink79.xml"/><Relationship Id="rId105" Type="http://schemas.openxmlformats.org/officeDocument/2006/relationships/image" Target="../media/image106.png"/><Relationship Id="rId8" Type="http://schemas.openxmlformats.org/officeDocument/2006/relationships/image" Target="../media/image67.png"/><Relationship Id="rId51" Type="http://schemas.openxmlformats.org/officeDocument/2006/relationships/image" Target="../media/image88.png"/><Relationship Id="rId72" Type="http://schemas.openxmlformats.org/officeDocument/2006/relationships/customXml" Target="../ink/ink65.xml"/><Relationship Id="rId80" Type="http://schemas.openxmlformats.org/officeDocument/2006/relationships/customXml" Target="../ink/ink69.xml"/><Relationship Id="rId85" Type="http://schemas.openxmlformats.org/officeDocument/2006/relationships/image" Target="../media/image93.png"/><Relationship Id="rId93" Type="http://schemas.openxmlformats.org/officeDocument/2006/relationships/image" Target="../media/image97.png"/><Relationship Id="rId98" Type="http://schemas.openxmlformats.org/officeDocument/2006/relationships/customXml" Target="../ink/ink78.xml"/><Relationship Id="rId3" Type="http://schemas.openxmlformats.org/officeDocument/2006/relationships/customXml" Target="../ink/ink39.xml"/><Relationship Id="rId12" Type="http://schemas.openxmlformats.org/officeDocument/2006/relationships/image" Target="../media/image6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38" Type="http://schemas.openxmlformats.org/officeDocument/2006/relationships/customXml" Target="../ink/ink57.xml"/><Relationship Id="rId46" Type="http://schemas.openxmlformats.org/officeDocument/2006/relationships/customXml" Target="../ink/ink61.xml"/><Relationship Id="rId103" Type="http://schemas.openxmlformats.org/officeDocument/2006/relationships/image" Target="../media/image105.png"/><Relationship Id="rId20" Type="http://schemas.openxmlformats.org/officeDocument/2006/relationships/image" Target="../media/image73.png"/><Relationship Id="rId41" Type="http://schemas.openxmlformats.org/officeDocument/2006/relationships/image" Target="../media/image83.png"/><Relationship Id="rId75" Type="http://schemas.openxmlformats.org/officeDocument/2006/relationships/image" Target="../media/image100.png"/><Relationship Id="rId83" Type="http://schemas.openxmlformats.org/officeDocument/2006/relationships/image" Target="../media/image92.png"/><Relationship Id="rId88" Type="http://schemas.openxmlformats.org/officeDocument/2006/relationships/customXml" Target="../ink/ink73.xml"/><Relationship Id="rId91" Type="http://schemas.openxmlformats.org/officeDocument/2006/relationships/image" Target="../media/image96.png"/><Relationship Id="rId96" Type="http://schemas.openxmlformats.org/officeDocument/2006/relationships/customXml" Target="../ink/ink77.xml"/><Relationship Id="rId1" Type="http://schemas.openxmlformats.org/officeDocument/2006/relationships/slideLayout" Target="../slideLayouts/slideLayout7.xml"/><Relationship Id="rId6" Type="http://schemas.openxmlformats.org/officeDocument/2006/relationships/image" Target="../media/image66.png"/><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77.png"/><Relationship Id="rId36" Type="http://schemas.openxmlformats.org/officeDocument/2006/relationships/customXml" Target="../ink/ink56.xml"/><Relationship Id="rId49" Type="http://schemas.openxmlformats.org/officeDocument/2006/relationships/image" Target="../media/image87.png"/><Relationship Id="rId106" Type="http://schemas.openxmlformats.org/officeDocument/2006/relationships/customXml" Target="../ink/ink82.xml"/><Relationship Id="rId10" Type="http://schemas.openxmlformats.org/officeDocument/2006/relationships/image" Target="../media/image68.png"/><Relationship Id="rId31" Type="http://schemas.openxmlformats.org/officeDocument/2006/relationships/customXml" Target="../ink/ink53.xml"/><Relationship Id="rId44" Type="http://schemas.openxmlformats.org/officeDocument/2006/relationships/customXml" Target="../ink/ink60.xml"/><Relationship Id="rId52" Type="http://schemas.openxmlformats.org/officeDocument/2006/relationships/customXml" Target="../ink/ink64.xml"/><Relationship Id="rId73" Type="http://schemas.openxmlformats.org/officeDocument/2006/relationships/image" Target="../media/image99.png"/><Relationship Id="rId78" Type="http://schemas.openxmlformats.org/officeDocument/2006/relationships/customXml" Target="../ink/ink68.xml"/><Relationship Id="rId81" Type="http://schemas.openxmlformats.org/officeDocument/2006/relationships/image" Target="../media/image91.png"/><Relationship Id="rId86" Type="http://schemas.openxmlformats.org/officeDocument/2006/relationships/customXml" Target="../ink/ink72.xml"/><Relationship Id="rId94" Type="http://schemas.openxmlformats.org/officeDocument/2006/relationships/customXml" Target="../ink/ink76.xml"/><Relationship Id="rId99" Type="http://schemas.openxmlformats.org/officeDocument/2006/relationships/image" Target="../media/image103.png"/><Relationship Id="rId101" Type="http://schemas.openxmlformats.org/officeDocument/2006/relationships/image" Target="../media/image104.png"/><Relationship Id="rId4" Type="http://schemas.openxmlformats.org/officeDocument/2006/relationships/image" Target="../media/image65.png"/><Relationship Id="rId9" Type="http://schemas.openxmlformats.org/officeDocument/2006/relationships/customXml" Target="../ink/ink42.xml"/><Relationship Id="rId13" Type="http://schemas.openxmlformats.org/officeDocument/2006/relationships/customXml" Target="../ink/ink44.xml"/><Relationship Id="rId18" Type="http://schemas.openxmlformats.org/officeDocument/2006/relationships/image" Target="../media/image72.png"/><Relationship Id="rId39" Type="http://schemas.openxmlformats.org/officeDocument/2006/relationships/image" Target="../media/image82.png"/><Relationship Id="rId34" Type="http://schemas.openxmlformats.org/officeDocument/2006/relationships/image" Target="../media/image80.png"/><Relationship Id="rId50" Type="http://schemas.openxmlformats.org/officeDocument/2006/relationships/customXml" Target="../ink/ink63.xml"/><Relationship Id="rId76" Type="http://schemas.openxmlformats.org/officeDocument/2006/relationships/customXml" Target="../ink/ink67.xml"/><Relationship Id="rId97" Type="http://schemas.openxmlformats.org/officeDocument/2006/relationships/image" Target="../media/image102.png"/><Relationship Id="rId104" Type="http://schemas.openxmlformats.org/officeDocument/2006/relationships/customXml" Target="../ink/ink81.xml"/><Relationship Id="rId7" Type="http://schemas.openxmlformats.org/officeDocument/2006/relationships/customXml" Target="../ink/ink41.xml"/><Relationship Id="rId71" Type="http://schemas.openxmlformats.org/officeDocument/2006/relationships/image" Target="../media/image98.png"/><Relationship Id="rId92" Type="http://schemas.openxmlformats.org/officeDocument/2006/relationships/customXml" Target="../ink/ink75.xml"/><Relationship Id="rId2" Type="http://schemas.openxmlformats.org/officeDocument/2006/relationships/image" Target="../media/image64.png"/><Relationship Id="rId29" Type="http://schemas.openxmlformats.org/officeDocument/2006/relationships/customXml" Target="../ink/ink52.xml"/><Relationship Id="rId24" Type="http://schemas.openxmlformats.org/officeDocument/2006/relationships/image" Target="../media/image75.png"/><Relationship Id="rId40" Type="http://schemas.openxmlformats.org/officeDocument/2006/relationships/customXml" Target="../ink/ink58.xml"/><Relationship Id="rId45" Type="http://schemas.openxmlformats.org/officeDocument/2006/relationships/image" Target="../media/image85.png"/><Relationship Id="rId87" Type="http://schemas.openxmlformats.org/officeDocument/2006/relationships/image" Target="../media/image94.png"/><Relationship Id="rId82" Type="http://schemas.openxmlformats.org/officeDocument/2006/relationships/customXml" Target="../ink/ink70.xml"/><Relationship Id="rId19" Type="http://schemas.openxmlformats.org/officeDocument/2006/relationships/customXml" Target="../ink/ink47.xml"/></Relationships>
</file>

<file path=ppt/slides/_rels/slide13.xml.rels><?xml version="1.0" encoding="UTF-8" standalone="yes"?>
<Relationships xmlns="http://schemas.openxmlformats.org/package/2006/relationships"><Relationship Id="rId8" Type="http://schemas.openxmlformats.org/officeDocument/2006/relationships/customXml" Target="../ink/ink85.xml"/><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customXml" Target="../ink/ink84.xml"/><Relationship Id="rId11" Type="http://schemas.openxmlformats.org/officeDocument/2006/relationships/image" Target="../media/image113.png"/><Relationship Id="rId5" Type="http://schemas.openxmlformats.org/officeDocument/2006/relationships/image" Target="../media/image111.png"/><Relationship Id="rId10" Type="http://schemas.openxmlformats.org/officeDocument/2006/relationships/customXml" Target="../ink/ink86.xml"/><Relationship Id="rId4" Type="http://schemas.openxmlformats.org/officeDocument/2006/relationships/customXml" Target="../ink/ink83.xml"/><Relationship Id="rId9"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customXml" Target="../ink/ink88.xml"/><Relationship Id="rId5" Type="http://schemas.openxmlformats.org/officeDocument/2006/relationships/image" Target="../media/image1150.png"/><Relationship Id="rId4" Type="http://schemas.openxmlformats.org/officeDocument/2006/relationships/customXml" Target="../ink/ink87.xml"/></Relationships>
</file>

<file path=ppt/slides/_rels/slide15.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124.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customXml" Target="../ink/ink93.xml"/><Relationship Id="rId17" Type="http://schemas.openxmlformats.org/officeDocument/2006/relationships/image" Target="../media/image126.png"/><Relationship Id="rId2" Type="http://schemas.openxmlformats.org/officeDocument/2006/relationships/image" Target="../media/image117.png"/><Relationship Id="rId16" Type="http://schemas.openxmlformats.org/officeDocument/2006/relationships/customXml" Target="../ink/ink95.xml"/><Relationship Id="rId1" Type="http://schemas.openxmlformats.org/officeDocument/2006/relationships/slideLayout" Target="../slideLayouts/slideLayout7.xml"/><Relationship Id="rId6" Type="http://schemas.openxmlformats.org/officeDocument/2006/relationships/customXml" Target="../ink/ink90.xml"/><Relationship Id="rId11" Type="http://schemas.openxmlformats.org/officeDocument/2006/relationships/image" Target="../media/image123.png"/><Relationship Id="rId5" Type="http://schemas.openxmlformats.org/officeDocument/2006/relationships/image" Target="../media/image119.png"/><Relationship Id="rId15" Type="http://schemas.openxmlformats.org/officeDocument/2006/relationships/image" Target="../media/image125.png"/><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122.png"/><Relationship Id="rId14" Type="http://schemas.openxmlformats.org/officeDocument/2006/relationships/customXml" Target="../ink/ink94.xml"/></Relationships>
</file>

<file path=ppt/slides/_rels/slide16.xml.rels><?xml version="1.0" encoding="UTF-8" standalone="yes"?>
<Relationships xmlns="http://schemas.openxmlformats.org/package/2006/relationships"><Relationship Id="rId26" Type="http://schemas.openxmlformats.org/officeDocument/2006/relationships/image" Target="../media/image142.png"/><Relationship Id="rId21" Type="http://schemas.openxmlformats.org/officeDocument/2006/relationships/customXml" Target="../ink/ink104.xml"/><Relationship Id="rId42" Type="http://schemas.openxmlformats.org/officeDocument/2006/relationships/image" Target="../media/image151.png"/><Relationship Id="rId47" Type="http://schemas.openxmlformats.org/officeDocument/2006/relationships/customXml" Target="../ink/ink117.xml"/><Relationship Id="rId63" Type="http://schemas.openxmlformats.org/officeDocument/2006/relationships/customXml" Target="../ink/ink125.xml"/><Relationship Id="rId68" Type="http://schemas.openxmlformats.org/officeDocument/2006/relationships/image" Target="../media/image165.png"/><Relationship Id="rId16" Type="http://schemas.openxmlformats.org/officeDocument/2006/relationships/image" Target="../media/image136.png"/><Relationship Id="rId11" Type="http://schemas.openxmlformats.org/officeDocument/2006/relationships/customXml" Target="../ink/ink99.xml"/><Relationship Id="rId24" Type="http://schemas.openxmlformats.org/officeDocument/2006/relationships/image" Target="../media/image141.png"/><Relationship Id="rId32" Type="http://schemas.openxmlformats.org/officeDocument/2006/relationships/image" Target="../media/image145.png"/><Relationship Id="rId37" Type="http://schemas.openxmlformats.org/officeDocument/2006/relationships/customXml" Target="../ink/ink112.xml"/><Relationship Id="rId40" Type="http://schemas.openxmlformats.org/officeDocument/2006/relationships/image" Target="../media/image149.png"/><Relationship Id="rId45" Type="http://schemas.openxmlformats.org/officeDocument/2006/relationships/customXml" Target="../ink/ink116.xml"/><Relationship Id="rId53" Type="http://schemas.openxmlformats.org/officeDocument/2006/relationships/customXml" Target="../ink/ink120.xml"/><Relationship Id="rId58" Type="http://schemas.openxmlformats.org/officeDocument/2006/relationships/image" Target="../media/image159.png"/><Relationship Id="rId66" Type="http://schemas.openxmlformats.org/officeDocument/2006/relationships/image" Target="../media/image164.png"/><Relationship Id="rId74" Type="http://schemas.openxmlformats.org/officeDocument/2006/relationships/image" Target="../media/image168.png"/><Relationship Id="rId5" Type="http://schemas.openxmlformats.org/officeDocument/2006/relationships/customXml" Target="../ink/ink96.xml"/><Relationship Id="rId61" Type="http://schemas.openxmlformats.org/officeDocument/2006/relationships/customXml" Target="../ink/ink124.xml"/><Relationship Id="rId19" Type="http://schemas.openxmlformats.org/officeDocument/2006/relationships/customXml" Target="../ink/ink103.xml"/><Relationship Id="rId14" Type="http://schemas.openxmlformats.org/officeDocument/2006/relationships/image" Target="../media/image135.png"/><Relationship Id="rId22" Type="http://schemas.openxmlformats.org/officeDocument/2006/relationships/image" Target="../media/image139.png"/><Relationship Id="rId27" Type="http://schemas.openxmlformats.org/officeDocument/2006/relationships/customXml" Target="../ink/ink107.xml"/><Relationship Id="rId30" Type="http://schemas.openxmlformats.org/officeDocument/2006/relationships/image" Target="../media/image144.png"/><Relationship Id="rId35" Type="http://schemas.openxmlformats.org/officeDocument/2006/relationships/customXml" Target="../ink/ink111.xml"/><Relationship Id="rId43" Type="http://schemas.openxmlformats.org/officeDocument/2006/relationships/customXml" Target="../ink/ink115.xml"/><Relationship Id="rId48" Type="http://schemas.openxmlformats.org/officeDocument/2006/relationships/image" Target="../media/image154.png"/><Relationship Id="rId56" Type="http://schemas.openxmlformats.org/officeDocument/2006/relationships/image" Target="../media/image158.png"/><Relationship Id="rId64" Type="http://schemas.openxmlformats.org/officeDocument/2006/relationships/image" Target="../media/image163.png"/><Relationship Id="rId69" Type="http://schemas.openxmlformats.org/officeDocument/2006/relationships/customXml" Target="../ink/ink128.xml"/><Relationship Id="rId77" Type="http://schemas.openxmlformats.org/officeDocument/2006/relationships/customXml" Target="../ink/ink132.xml"/><Relationship Id="rId8" Type="http://schemas.openxmlformats.org/officeDocument/2006/relationships/image" Target="../media/image132.png"/><Relationship Id="rId51" Type="http://schemas.openxmlformats.org/officeDocument/2006/relationships/customXml" Target="../ink/ink119.xml"/><Relationship Id="rId72" Type="http://schemas.openxmlformats.org/officeDocument/2006/relationships/image" Target="../media/image167.png"/><Relationship Id="rId3" Type="http://schemas.openxmlformats.org/officeDocument/2006/relationships/image" Target="../media/image128.png"/><Relationship Id="rId12" Type="http://schemas.openxmlformats.org/officeDocument/2006/relationships/image" Target="../media/image134.png"/><Relationship Id="rId17" Type="http://schemas.openxmlformats.org/officeDocument/2006/relationships/customXml" Target="../ink/ink102.xml"/><Relationship Id="rId25" Type="http://schemas.openxmlformats.org/officeDocument/2006/relationships/customXml" Target="../ink/ink106.xml"/><Relationship Id="rId33" Type="http://schemas.openxmlformats.org/officeDocument/2006/relationships/customXml" Target="../ink/ink110.xml"/><Relationship Id="rId38" Type="http://schemas.openxmlformats.org/officeDocument/2006/relationships/image" Target="../media/image148.png"/><Relationship Id="rId46" Type="http://schemas.openxmlformats.org/officeDocument/2006/relationships/image" Target="../media/image153.png"/><Relationship Id="rId59" Type="http://schemas.openxmlformats.org/officeDocument/2006/relationships/customXml" Target="../ink/ink123.xml"/><Relationship Id="rId67" Type="http://schemas.openxmlformats.org/officeDocument/2006/relationships/customXml" Target="../ink/ink127.xml"/><Relationship Id="rId20" Type="http://schemas.openxmlformats.org/officeDocument/2006/relationships/image" Target="../media/image138.png"/><Relationship Id="rId41" Type="http://schemas.openxmlformats.org/officeDocument/2006/relationships/customXml" Target="../ink/ink114.xml"/><Relationship Id="rId54" Type="http://schemas.openxmlformats.org/officeDocument/2006/relationships/image" Target="../media/image157.png"/><Relationship Id="rId62" Type="http://schemas.openxmlformats.org/officeDocument/2006/relationships/image" Target="../media/image162.png"/><Relationship Id="rId70" Type="http://schemas.openxmlformats.org/officeDocument/2006/relationships/image" Target="../media/image166.png"/><Relationship Id="rId75" Type="http://schemas.openxmlformats.org/officeDocument/2006/relationships/customXml" Target="../ink/ink131.xml"/><Relationship Id="rId1" Type="http://schemas.openxmlformats.org/officeDocument/2006/relationships/slideLayout" Target="../slideLayouts/slideLayout7.xml"/><Relationship Id="rId6" Type="http://schemas.openxmlformats.org/officeDocument/2006/relationships/image" Target="../media/image131.png"/><Relationship Id="rId15" Type="http://schemas.openxmlformats.org/officeDocument/2006/relationships/customXml" Target="../ink/ink101.xml"/><Relationship Id="rId23" Type="http://schemas.openxmlformats.org/officeDocument/2006/relationships/customXml" Target="../ink/ink105.xml"/><Relationship Id="rId28" Type="http://schemas.openxmlformats.org/officeDocument/2006/relationships/image" Target="../media/image143.png"/><Relationship Id="rId36" Type="http://schemas.openxmlformats.org/officeDocument/2006/relationships/image" Target="../media/image147.png"/><Relationship Id="rId49" Type="http://schemas.openxmlformats.org/officeDocument/2006/relationships/customXml" Target="../ink/ink118.xml"/><Relationship Id="rId57" Type="http://schemas.openxmlformats.org/officeDocument/2006/relationships/customXml" Target="../ink/ink122.xml"/><Relationship Id="rId10" Type="http://schemas.openxmlformats.org/officeDocument/2006/relationships/image" Target="../media/image133.png"/><Relationship Id="rId31" Type="http://schemas.openxmlformats.org/officeDocument/2006/relationships/customXml" Target="../ink/ink109.xml"/><Relationship Id="rId44" Type="http://schemas.openxmlformats.org/officeDocument/2006/relationships/image" Target="../media/image152.png"/><Relationship Id="rId52" Type="http://schemas.openxmlformats.org/officeDocument/2006/relationships/image" Target="../media/image156.png"/><Relationship Id="rId60" Type="http://schemas.openxmlformats.org/officeDocument/2006/relationships/image" Target="../media/image161.png"/><Relationship Id="rId65" Type="http://schemas.openxmlformats.org/officeDocument/2006/relationships/customXml" Target="../ink/ink126.xml"/><Relationship Id="rId73" Type="http://schemas.openxmlformats.org/officeDocument/2006/relationships/customXml" Target="../ink/ink130.xml"/><Relationship Id="rId78" Type="http://schemas.openxmlformats.org/officeDocument/2006/relationships/image" Target="../media/image170.png"/><Relationship Id="rId4" Type="http://schemas.openxmlformats.org/officeDocument/2006/relationships/image" Target="../media/image129.png"/><Relationship Id="rId9" Type="http://schemas.openxmlformats.org/officeDocument/2006/relationships/customXml" Target="../ink/ink98.xml"/><Relationship Id="rId13" Type="http://schemas.openxmlformats.org/officeDocument/2006/relationships/customXml" Target="../ink/ink100.xml"/><Relationship Id="rId18" Type="http://schemas.openxmlformats.org/officeDocument/2006/relationships/image" Target="../media/image137.png"/><Relationship Id="rId39" Type="http://schemas.openxmlformats.org/officeDocument/2006/relationships/customXml" Target="../ink/ink113.xml"/><Relationship Id="rId34" Type="http://schemas.openxmlformats.org/officeDocument/2006/relationships/image" Target="../media/image146.png"/><Relationship Id="rId50" Type="http://schemas.openxmlformats.org/officeDocument/2006/relationships/image" Target="../media/image155.png"/><Relationship Id="rId55" Type="http://schemas.openxmlformats.org/officeDocument/2006/relationships/customXml" Target="../ink/ink121.xml"/><Relationship Id="rId76" Type="http://schemas.openxmlformats.org/officeDocument/2006/relationships/image" Target="../media/image169.png"/><Relationship Id="rId7" Type="http://schemas.openxmlformats.org/officeDocument/2006/relationships/customXml" Target="../ink/ink97.xml"/><Relationship Id="rId71" Type="http://schemas.openxmlformats.org/officeDocument/2006/relationships/customXml" Target="../ink/ink129.xml"/><Relationship Id="rId2" Type="http://schemas.openxmlformats.org/officeDocument/2006/relationships/image" Target="../media/image127.png"/><Relationship Id="rId29" Type="http://schemas.openxmlformats.org/officeDocument/2006/relationships/customXml" Target="../ink/ink108.xml"/></Relationships>
</file>

<file path=ppt/slides/_rels/slide17.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image" Target="../media/image173.png"/><Relationship Id="rId26" Type="http://schemas.openxmlformats.org/officeDocument/2006/relationships/customXml" Target="../ink/ink143.xml"/><Relationship Id="rId39" Type="http://schemas.openxmlformats.org/officeDocument/2006/relationships/image" Target="../media/image183.png"/><Relationship Id="rId21" Type="http://schemas.openxmlformats.org/officeDocument/2006/relationships/image" Target="../media/image118.png"/><Relationship Id="rId34" Type="http://schemas.openxmlformats.org/officeDocument/2006/relationships/customXml" Target="../ink/ink147.xml"/><Relationship Id="rId42" Type="http://schemas.openxmlformats.org/officeDocument/2006/relationships/customXml" Target="../ink/ink151.xml"/><Relationship Id="rId47" Type="http://schemas.openxmlformats.org/officeDocument/2006/relationships/image" Target="../media/image187.png"/><Relationship Id="rId50" Type="http://schemas.openxmlformats.org/officeDocument/2006/relationships/customXml" Target="../ink/ink155.xml"/><Relationship Id="rId55" Type="http://schemas.openxmlformats.org/officeDocument/2006/relationships/image" Target="../media/image191.png"/><Relationship Id="rId7" Type="http://schemas.openxmlformats.org/officeDocument/2006/relationships/customXml" Target="../ink/ink135.xml"/><Relationship Id="rId2" Type="http://schemas.openxmlformats.org/officeDocument/2006/relationships/image" Target="../media/image171.png"/><Relationship Id="rId16" Type="http://schemas.openxmlformats.org/officeDocument/2006/relationships/customXml" Target="../ink/ink140.xml"/><Relationship Id="rId29" Type="http://schemas.openxmlformats.org/officeDocument/2006/relationships/image" Target="../media/image178.png"/><Relationship Id="rId11" Type="http://schemas.openxmlformats.org/officeDocument/2006/relationships/image" Target="../media/image1270.png"/><Relationship Id="rId24" Type="http://schemas.openxmlformats.org/officeDocument/2006/relationships/customXml" Target="../ink/ink142.xml"/><Relationship Id="rId32" Type="http://schemas.openxmlformats.org/officeDocument/2006/relationships/customXml" Target="../ink/ink146.xml"/><Relationship Id="rId37" Type="http://schemas.openxmlformats.org/officeDocument/2006/relationships/image" Target="../media/image182.png"/><Relationship Id="rId40" Type="http://schemas.openxmlformats.org/officeDocument/2006/relationships/customXml" Target="../ink/ink150.xml"/><Relationship Id="rId45" Type="http://schemas.openxmlformats.org/officeDocument/2006/relationships/image" Target="../media/image186.png"/><Relationship Id="rId53" Type="http://schemas.openxmlformats.org/officeDocument/2006/relationships/image" Target="../media/image190.png"/><Relationship Id="rId5" Type="http://schemas.openxmlformats.org/officeDocument/2006/relationships/image" Target="../media/image1250.png"/><Relationship Id="rId10" Type="http://schemas.openxmlformats.org/officeDocument/2006/relationships/customXml" Target="../ink/ink137.xml"/><Relationship Id="rId19" Type="http://schemas.openxmlformats.org/officeDocument/2006/relationships/customXml" Target="../ink/ink141.xml"/><Relationship Id="rId31" Type="http://schemas.openxmlformats.org/officeDocument/2006/relationships/image" Target="../media/image179.png"/><Relationship Id="rId44" Type="http://schemas.openxmlformats.org/officeDocument/2006/relationships/customXml" Target="../ink/ink152.xml"/><Relationship Id="rId52" Type="http://schemas.openxmlformats.org/officeDocument/2006/relationships/customXml" Target="../ink/ink156.xml"/><Relationship Id="rId4" Type="http://schemas.openxmlformats.org/officeDocument/2006/relationships/customXml" Target="../ink/ink133.xml"/><Relationship Id="rId9" Type="http://schemas.openxmlformats.org/officeDocument/2006/relationships/customXml" Target="../ink/ink136.xml"/><Relationship Id="rId14" Type="http://schemas.openxmlformats.org/officeDocument/2006/relationships/customXml" Target="../ink/ink139.xml"/><Relationship Id="rId22" Type="http://schemas.openxmlformats.org/officeDocument/2006/relationships/image" Target="../media/image174.png"/><Relationship Id="rId27" Type="http://schemas.openxmlformats.org/officeDocument/2006/relationships/image" Target="../media/image177.png"/><Relationship Id="rId30" Type="http://schemas.openxmlformats.org/officeDocument/2006/relationships/customXml" Target="../ink/ink145.xml"/><Relationship Id="rId35" Type="http://schemas.openxmlformats.org/officeDocument/2006/relationships/image" Target="../media/image181.png"/><Relationship Id="rId43" Type="http://schemas.openxmlformats.org/officeDocument/2006/relationships/image" Target="../media/image185.png"/><Relationship Id="rId48" Type="http://schemas.openxmlformats.org/officeDocument/2006/relationships/customXml" Target="../ink/ink154.xml"/><Relationship Id="rId8" Type="http://schemas.openxmlformats.org/officeDocument/2006/relationships/image" Target="../media/image1260.png"/><Relationship Id="rId51" Type="http://schemas.openxmlformats.org/officeDocument/2006/relationships/image" Target="../media/image189.png"/><Relationship Id="rId3" Type="http://schemas.openxmlformats.org/officeDocument/2006/relationships/image" Target="../media/image172.png"/><Relationship Id="rId12" Type="http://schemas.openxmlformats.org/officeDocument/2006/relationships/customXml" Target="../ink/ink138.xml"/><Relationship Id="rId17" Type="http://schemas.openxmlformats.org/officeDocument/2006/relationships/image" Target="../media/image1310.png"/><Relationship Id="rId25" Type="http://schemas.openxmlformats.org/officeDocument/2006/relationships/image" Target="../media/image176.png"/><Relationship Id="rId33" Type="http://schemas.openxmlformats.org/officeDocument/2006/relationships/image" Target="../media/image180.png"/><Relationship Id="rId38" Type="http://schemas.openxmlformats.org/officeDocument/2006/relationships/customXml" Target="../ink/ink149.xml"/><Relationship Id="rId46" Type="http://schemas.openxmlformats.org/officeDocument/2006/relationships/customXml" Target="../ink/ink153.xml"/><Relationship Id="rId20" Type="http://schemas.openxmlformats.org/officeDocument/2006/relationships/image" Target="../media/image1330.png"/><Relationship Id="rId41" Type="http://schemas.openxmlformats.org/officeDocument/2006/relationships/image" Target="../media/image184.png"/><Relationship Id="rId54" Type="http://schemas.openxmlformats.org/officeDocument/2006/relationships/customXml" Target="../ink/ink157.xml"/><Relationship Id="rId1" Type="http://schemas.openxmlformats.org/officeDocument/2006/relationships/slideLayout" Target="../slideLayouts/slideLayout7.xml"/><Relationship Id="rId6" Type="http://schemas.openxmlformats.org/officeDocument/2006/relationships/customXml" Target="../ink/ink134.xml"/><Relationship Id="rId15" Type="http://schemas.openxmlformats.org/officeDocument/2006/relationships/image" Target="../media/image1290.png"/><Relationship Id="rId23" Type="http://schemas.openxmlformats.org/officeDocument/2006/relationships/image" Target="../media/image175.png"/><Relationship Id="rId28" Type="http://schemas.openxmlformats.org/officeDocument/2006/relationships/customXml" Target="../ink/ink144.xml"/><Relationship Id="rId36" Type="http://schemas.openxmlformats.org/officeDocument/2006/relationships/customXml" Target="../ink/ink148.xml"/><Relationship Id="rId49" Type="http://schemas.openxmlformats.org/officeDocument/2006/relationships/image" Target="../media/image188.png"/></Relationships>
</file>

<file path=ppt/slides/_rels/slide18.xml.rels><?xml version="1.0" encoding="UTF-8" standalone="yes"?>
<Relationships xmlns="http://schemas.openxmlformats.org/package/2006/relationships"><Relationship Id="rId8" Type="http://schemas.openxmlformats.org/officeDocument/2006/relationships/customXml" Target="../ink/ink159.xml"/><Relationship Id="rId3" Type="http://schemas.openxmlformats.org/officeDocument/2006/relationships/image" Target="../media/image127.png"/><Relationship Id="rId7" Type="http://schemas.openxmlformats.org/officeDocument/2006/relationships/image" Target="../media/image19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ustomXml" Target="../ink/ink158.xml"/><Relationship Id="rId11" Type="http://schemas.openxmlformats.org/officeDocument/2006/relationships/image" Target="../media/image196.png"/><Relationship Id="rId5" Type="http://schemas.openxmlformats.org/officeDocument/2006/relationships/image" Target="../media/image193.png"/><Relationship Id="rId10" Type="http://schemas.openxmlformats.org/officeDocument/2006/relationships/customXml" Target="../ink/ink160.xml"/><Relationship Id="rId4" Type="http://schemas.openxmlformats.org/officeDocument/2006/relationships/image" Target="../media/image192.png"/><Relationship Id="rId9" Type="http://schemas.openxmlformats.org/officeDocument/2006/relationships/image" Target="../media/image195.png"/></Relationships>
</file>

<file path=ppt/slides/_rels/slide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customXml" Target="../ink/ink161.xml"/><Relationship Id="rId7" Type="http://schemas.openxmlformats.org/officeDocument/2006/relationships/customXml" Target="../ink/ink163.xml"/><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3.png"/><Relationship Id="rId5" Type="http://schemas.openxmlformats.org/officeDocument/2006/relationships/customXml" Target="../ink/ink162.xml"/><Relationship Id="rId10" Type="http://schemas.openxmlformats.org/officeDocument/2006/relationships/image" Target="../media/image199.svg"/><Relationship Id="rId4" Type="http://schemas.openxmlformats.org/officeDocument/2006/relationships/image" Target="../media/image202.png"/><Relationship Id="rId9" Type="http://schemas.openxmlformats.org/officeDocument/2006/relationships/image" Target="../media/image198.png"/></Relationships>
</file>

<file path=ppt/slides/_rels/slide2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5" Type="http://schemas.openxmlformats.org/officeDocument/2006/relationships/image" Target="../media/image199.svg"/><Relationship Id="rId4" Type="http://schemas.openxmlformats.org/officeDocument/2006/relationships/image" Target="../media/image198.png"/></Relationships>
</file>

<file path=ppt/slides/_rels/slide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199.svg"/></Relationships>
</file>

<file path=ppt/slides/_rels/slide24.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25.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customXml" Target="../ink/ink169.xml"/><Relationship Id="rId18" Type="http://schemas.openxmlformats.org/officeDocument/2006/relationships/image" Target="../media/image217.png"/><Relationship Id="rId26" Type="http://schemas.openxmlformats.org/officeDocument/2006/relationships/image" Target="../media/image221.png"/><Relationship Id="rId3" Type="http://schemas.openxmlformats.org/officeDocument/2006/relationships/customXml" Target="../ink/ink164.xml"/><Relationship Id="rId21" Type="http://schemas.openxmlformats.org/officeDocument/2006/relationships/customXml" Target="../ink/ink173.xml"/><Relationship Id="rId7" Type="http://schemas.openxmlformats.org/officeDocument/2006/relationships/customXml" Target="../ink/ink166.xml"/><Relationship Id="rId12" Type="http://schemas.openxmlformats.org/officeDocument/2006/relationships/image" Target="../media/image214.png"/><Relationship Id="rId17" Type="http://schemas.openxmlformats.org/officeDocument/2006/relationships/customXml" Target="../ink/ink171.xml"/><Relationship Id="rId25" Type="http://schemas.openxmlformats.org/officeDocument/2006/relationships/customXml" Target="../ink/ink175.xml"/><Relationship Id="rId2" Type="http://schemas.openxmlformats.org/officeDocument/2006/relationships/image" Target="../media/image209.png"/><Relationship Id="rId16" Type="http://schemas.openxmlformats.org/officeDocument/2006/relationships/image" Target="../media/image216.png"/><Relationship Id="rId20" Type="http://schemas.openxmlformats.org/officeDocument/2006/relationships/image" Target="../media/image218.png"/><Relationship Id="rId29" Type="http://schemas.openxmlformats.org/officeDocument/2006/relationships/customXml" Target="../ink/ink177.xml"/><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customXml" Target="../ink/ink168.xml"/><Relationship Id="rId24" Type="http://schemas.openxmlformats.org/officeDocument/2006/relationships/image" Target="../media/image220.png"/><Relationship Id="rId5" Type="http://schemas.openxmlformats.org/officeDocument/2006/relationships/customXml" Target="../ink/ink165.xml"/><Relationship Id="rId15" Type="http://schemas.openxmlformats.org/officeDocument/2006/relationships/customXml" Target="../ink/ink170.xml"/><Relationship Id="rId23" Type="http://schemas.openxmlformats.org/officeDocument/2006/relationships/customXml" Target="../ink/ink174.xml"/><Relationship Id="rId28" Type="http://schemas.openxmlformats.org/officeDocument/2006/relationships/image" Target="../media/image222.png"/><Relationship Id="rId10" Type="http://schemas.openxmlformats.org/officeDocument/2006/relationships/image" Target="../media/image213.png"/><Relationship Id="rId19" Type="http://schemas.openxmlformats.org/officeDocument/2006/relationships/customXml" Target="../ink/ink172.xml"/><Relationship Id="rId4" Type="http://schemas.openxmlformats.org/officeDocument/2006/relationships/image" Target="../media/image210.png"/><Relationship Id="rId9" Type="http://schemas.openxmlformats.org/officeDocument/2006/relationships/customXml" Target="../ink/ink167.xml"/><Relationship Id="rId14" Type="http://schemas.openxmlformats.org/officeDocument/2006/relationships/image" Target="../media/image215.png"/><Relationship Id="rId22" Type="http://schemas.openxmlformats.org/officeDocument/2006/relationships/image" Target="../media/image219.png"/><Relationship Id="rId27" Type="http://schemas.openxmlformats.org/officeDocument/2006/relationships/customXml" Target="../ink/ink176.xml"/><Relationship Id="rId30" Type="http://schemas.openxmlformats.org/officeDocument/2006/relationships/image" Target="../media/image2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customXml" Target="../ink/ink178.xml"/></Relationships>
</file>

<file path=ppt/slides/_rels/slide27.xml.rels><?xml version="1.0" encoding="UTF-8" standalone="yes"?>
<Relationships xmlns="http://schemas.openxmlformats.org/package/2006/relationships"><Relationship Id="rId8" Type="http://schemas.openxmlformats.org/officeDocument/2006/relationships/image" Target="../media/image670.png"/><Relationship Id="rId26" Type="http://schemas.openxmlformats.org/officeDocument/2006/relationships/customXml" Target="../ink/ink183.xml"/><Relationship Id="rId3" Type="http://schemas.openxmlformats.org/officeDocument/2006/relationships/customXml" Target="../ink/ink179.xml"/><Relationship Id="rId7" Type="http://schemas.openxmlformats.org/officeDocument/2006/relationships/customXml" Target="../ink/ink181.xml"/><Relationship Id="rId25" Type="http://schemas.openxmlformats.org/officeDocument/2006/relationships/image" Target="../media/image1440.png"/><Relationship Id="rId2" Type="http://schemas.openxmlformats.org/officeDocument/2006/relationships/image" Target="../media/image227.png"/><Relationship Id="rId29" Type="http://schemas.openxmlformats.org/officeDocument/2006/relationships/image" Target="../media/image1460.png"/><Relationship Id="rId1" Type="http://schemas.openxmlformats.org/officeDocument/2006/relationships/slideLayout" Target="../slideLayouts/slideLayout7.xml"/><Relationship Id="rId6" Type="http://schemas.openxmlformats.org/officeDocument/2006/relationships/image" Target="../media/image660.png"/><Relationship Id="rId32" Type="http://schemas.openxmlformats.org/officeDocument/2006/relationships/customXml" Target="../ink/ink186.xml"/><Relationship Id="rId5" Type="http://schemas.openxmlformats.org/officeDocument/2006/relationships/customXml" Target="../ink/ink180.xml"/><Relationship Id="rId28" Type="http://schemas.openxmlformats.org/officeDocument/2006/relationships/customXml" Target="../ink/ink184.xml"/><Relationship Id="rId10" Type="http://schemas.openxmlformats.org/officeDocument/2006/relationships/customXml" Target="../ink/ink182.xml"/><Relationship Id="rId31" Type="http://schemas.openxmlformats.org/officeDocument/2006/relationships/image" Target="../media/image1470.png"/><Relationship Id="rId4" Type="http://schemas.openxmlformats.org/officeDocument/2006/relationships/image" Target="../media/image650.png"/><Relationship Id="rId9" Type="http://schemas.openxmlformats.org/officeDocument/2006/relationships/image" Target="../media/image228.png"/><Relationship Id="rId27" Type="http://schemas.openxmlformats.org/officeDocument/2006/relationships/image" Target="../media/image1450.png"/><Relationship Id="rId30" Type="http://schemas.openxmlformats.org/officeDocument/2006/relationships/customXml" Target="../ink/ink185.xml"/><Relationship Id="rId35" Type="http://schemas.openxmlformats.org/officeDocument/2006/relationships/image" Target="../media/image1490.png"/></Relationships>
</file>

<file path=ppt/slides/_rels/slide28.xml.rels><?xml version="1.0" encoding="UTF-8" standalone="yes"?>
<Relationships xmlns="http://schemas.openxmlformats.org/package/2006/relationships"><Relationship Id="rId13" Type="http://schemas.openxmlformats.org/officeDocument/2006/relationships/customXml" Target="../ink/ink189.xml"/><Relationship Id="rId18" Type="http://schemas.openxmlformats.org/officeDocument/2006/relationships/image" Target="../media/image810.png"/><Relationship Id="rId26" Type="http://schemas.openxmlformats.org/officeDocument/2006/relationships/image" Target="../media/image850.png"/><Relationship Id="rId39" Type="http://schemas.openxmlformats.org/officeDocument/2006/relationships/customXml" Target="../ink/ink202.xml"/><Relationship Id="rId21" Type="http://schemas.openxmlformats.org/officeDocument/2006/relationships/customXml" Target="../ink/ink193.xml"/><Relationship Id="rId34" Type="http://schemas.openxmlformats.org/officeDocument/2006/relationships/image" Target="../media/image890.png"/><Relationship Id="rId42" Type="http://schemas.openxmlformats.org/officeDocument/2006/relationships/image" Target="../media/image1560.png"/><Relationship Id="rId7" Type="http://schemas.openxmlformats.org/officeDocument/2006/relationships/customXml" Target="../ink/ink188.xml"/><Relationship Id="rId12" Type="http://schemas.openxmlformats.org/officeDocument/2006/relationships/image" Target="../media/image780.png"/><Relationship Id="rId17" Type="http://schemas.openxmlformats.org/officeDocument/2006/relationships/customXml" Target="../ink/ink191.xml"/><Relationship Id="rId25" Type="http://schemas.openxmlformats.org/officeDocument/2006/relationships/customXml" Target="../ink/ink195.xml"/><Relationship Id="rId33" Type="http://schemas.openxmlformats.org/officeDocument/2006/relationships/customXml" Target="../ink/ink199.xml"/><Relationship Id="rId38" Type="http://schemas.openxmlformats.org/officeDocument/2006/relationships/image" Target="../media/image1540.png"/><Relationship Id="rId2" Type="http://schemas.openxmlformats.org/officeDocument/2006/relationships/image" Target="../media/image229.png"/><Relationship Id="rId16" Type="http://schemas.openxmlformats.org/officeDocument/2006/relationships/image" Target="../media/image800.png"/><Relationship Id="rId20" Type="http://schemas.openxmlformats.org/officeDocument/2006/relationships/image" Target="../media/image820.png"/><Relationship Id="rId29" Type="http://schemas.openxmlformats.org/officeDocument/2006/relationships/customXml" Target="../ink/ink197.xml"/><Relationship Id="rId41" Type="http://schemas.openxmlformats.org/officeDocument/2006/relationships/customXml" Target="../ink/ink203.xml"/><Relationship Id="rId1" Type="http://schemas.openxmlformats.org/officeDocument/2006/relationships/slideLayout" Target="../slideLayouts/slideLayout7.xml"/><Relationship Id="rId6" Type="http://schemas.openxmlformats.org/officeDocument/2006/relationships/image" Target="../media/image231.png"/><Relationship Id="rId24" Type="http://schemas.openxmlformats.org/officeDocument/2006/relationships/image" Target="../media/image840.png"/><Relationship Id="rId32" Type="http://schemas.openxmlformats.org/officeDocument/2006/relationships/image" Target="../media/image880.png"/><Relationship Id="rId37" Type="http://schemas.openxmlformats.org/officeDocument/2006/relationships/customXml" Target="../ink/ink201.xml"/><Relationship Id="rId40" Type="http://schemas.openxmlformats.org/officeDocument/2006/relationships/image" Target="../media/image1550.png"/><Relationship Id="rId5" Type="http://schemas.openxmlformats.org/officeDocument/2006/relationships/image" Target="../media/image230.png"/><Relationship Id="rId15" Type="http://schemas.openxmlformats.org/officeDocument/2006/relationships/customXml" Target="../ink/ink190.xml"/><Relationship Id="rId23" Type="http://schemas.openxmlformats.org/officeDocument/2006/relationships/customXml" Target="../ink/ink194.xml"/><Relationship Id="rId28" Type="http://schemas.openxmlformats.org/officeDocument/2006/relationships/image" Target="../media/image860.png"/><Relationship Id="rId36" Type="http://schemas.openxmlformats.org/officeDocument/2006/relationships/image" Target="../media/image900.png"/><Relationship Id="rId19" Type="http://schemas.openxmlformats.org/officeDocument/2006/relationships/customXml" Target="../ink/ink192.xml"/><Relationship Id="rId31" Type="http://schemas.openxmlformats.org/officeDocument/2006/relationships/customXml" Target="../ink/ink198.xml"/><Relationship Id="rId4" Type="http://schemas.openxmlformats.org/officeDocument/2006/relationships/image" Target="../media/image730.png"/><Relationship Id="rId14" Type="http://schemas.openxmlformats.org/officeDocument/2006/relationships/image" Target="../media/image790.png"/><Relationship Id="rId22" Type="http://schemas.openxmlformats.org/officeDocument/2006/relationships/image" Target="../media/image830.png"/><Relationship Id="rId27" Type="http://schemas.openxmlformats.org/officeDocument/2006/relationships/customXml" Target="../ink/ink196.xml"/><Relationship Id="rId30" Type="http://schemas.openxmlformats.org/officeDocument/2006/relationships/image" Target="../media/image870.png"/><Relationship Id="rId35" Type="http://schemas.openxmlformats.org/officeDocument/2006/relationships/customXml" Target="../ink/ink200.xml"/><Relationship Id="rId3" Type="http://schemas.openxmlformats.org/officeDocument/2006/relationships/customXml" Target="../ink/ink187.xml"/></Relationships>
</file>

<file path=ppt/slides/_rels/slide29.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customXml" Target="../ink/ink209.xml"/><Relationship Id="rId18" Type="http://schemas.openxmlformats.org/officeDocument/2006/relationships/image" Target="../media/image1580.png"/><Relationship Id="rId3" Type="http://schemas.openxmlformats.org/officeDocument/2006/relationships/image" Target="../media/image911.png"/><Relationship Id="rId7" Type="http://schemas.openxmlformats.org/officeDocument/2006/relationships/customXml" Target="../ink/ink206.xml"/><Relationship Id="rId12" Type="http://schemas.openxmlformats.org/officeDocument/2006/relationships/image" Target="../media/image960.png"/><Relationship Id="rId17" Type="http://schemas.openxmlformats.org/officeDocument/2006/relationships/customXml" Target="../ink/ink211.xml"/><Relationship Id="rId2" Type="http://schemas.openxmlformats.org/officeDocument/2006/relationships/customXml" Target="../ink/ink204.xml"/><Relationship Id="rId16" Type="http://schemas.openxmlformats.org/officeDocument/2006/relationships/image" Target="../media/image980.png"/><Relationship Id="rId1" Type="http://schemas.openxmlformats.org/officeDocument/2006/relationships/slideLayout" Target="../slideLayouts/slideLayout7.xml"/><Relationship Id="rId6" Type="http://schemas.openxmlformats.org/officeDocument/2006/relationships/image" Target="../media/image930.png"/><Relationship Id="rId11" Type="http://schemas.openxmlformats.org/officeDocument/2006/relationships/customXml" Target="../ink/ink208.xml"/><Relationship Id="rId5" Type="http://schemas.openxmlformats.org/officeDocument/2006/relationships/customXml" Target="../ink/ink205.xml"/><Relationship Id="rId15" Type="http://schemas.openxmlformats.org/officeDocument/2006/relationships/customXml" Target="../ink/ink210.xml"/><Relationship Id="rId10" Type="http://schemas.openxmlformats.org/officeDocument/2006/relationships/image" Target="../media/image950.png"/><Relationship Id="rId4" Type="http://schemas.openxmlformats.org/officeDocument/2006/relationships/image" Target="../media/image232.png"/><Relationship Id="rId9" Type="http://schemas.openxmlformats.org/officeDocument/2006/relationships/customXml" Target="../ink/ink207.xml"/><Relationship Id="rId14" Type="http://schemas.openxmlformats.org/officeDocument/2006/relationships/image" Target="../media/image97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initialneil.github.io/SplattingAvatar" TargetMode="External"/><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9.png"/><Relationship Id="rId7" Type="http://schemas.openxmlformats.org/officeDocument/2006/relationships/customXml" Target="../ink/ink213.xml"/><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customXml" Target="../ink/ink212.xml"/><Relationship Id="rId4" Type="http://schemas.openxmlformats.org/officeDocument/2006/relationships/image" Target="../media/image240.png"/></Relationships>
</file>

<file path=ppt/slides/_rels/slide3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4" Type="http://schemas.openxmlformats.org/officeDocument/2006/relationships/image" Target="../media/image248.png"/></Relationships>
</file>

<file path=ppt/slides/_rels/slide3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 Id="rId5" Type="http://schemas.openxmlformats.org/officeDocument/2006/relationships/image" Target="../media/image252.png"/><Relationship Id="rId4" Type="http://schemas.openxmlformats.org/officeDocument/2006/relationships/image" Target="../media/image251.png"/></Relationships>
</file>

<file path=ppt/slides/_rels/slide3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7.xml"/><Relationship Id="rId5" Type="http://schemas.openxmlformats.org/officeDocument/2006/relationships/image" Target="../media/image256.png"/><Relationship Id="rId4" Type="http://schemas.openxmlformats.org/officeDocument/2006/relationships/image" Target="../media/image25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10.png"/><Relationship Id="rId11" Type="http://schemas.openxmlformats.org/officeDocument/2006/relationships/image" Target="../media/image12.png"/><Relationship Id="rId5" Type="http://schemas.openxmlformats.org/officeDocument/2006/relationships/customXml" Target="../ink/ink1.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customXml" Target="../ink/ink3.xml"/></Relationships>
</file>

<file path=ppt/slides/_rels/slide40.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8.png"/><Relationship Id="rId7" Type="http://schemas.openxmlformats.org/officeDocument/2006/relationships/customXml" Target="../ink/ink215.xml"/><Relationship Id="rId2" Type="http://schemas.openxmlformats.org/officeDocument/2006/relationships/image" Target="../media/image257.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214.xml"/><Relationship Id="rId10" Type="http://schemas.openxmlformats.org/officeDocument/2006/relationships/image" Target="../media/image262.png"/><Relationship Id="rId4" Type="http://schemas.openxmlformats.org/officeDocument/2006/relationships/image" Target="../media/image259.png"/><Relationship Id="rId9" Type="http://schemas.openxmlformats.org/officeDocument/2006/relationships/customXml" Target="../ink/ink216.xml"/></Relationships>
</file>

<file path=ppt/slides/_rels/slide4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42.xml.rels><?xml version="1.0" encoding="UTF-8" standalone="yes"?>
<Relationships xmlns="http://schemas.openxmlformats.org/package/2006/relationships"><Relationship Id="rId2" Type="http://schemas.openxmlformats.org/officeDocument/2006/relationships/image" Target="../media/image26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customXml" Target="../ink/ink221.xml"/><Relationship Id="rId3" Type="http://schemas.openxmlformats.org/officeDocument/2006/relationships/image" Target="../media/image269.png"/><Relationship Id="rId7" Type="http://schemas.openxmlformats.org/officeDocument/2006/relationships/customXml" Target="../ink/ink218.xml"/><Relationship Id="rId12" Type="http://schemas.openxmlformats.org/officeDocument/2006/relationships/image" Target="../media/image274.png"/><Relationship Id="rId2" Type="http://schemas.openxmlformats.org/officeDocument/2006/relationships/image" Target="../media/image268.png"/><Relationship Id="rId16" Type="http://schemas.openxmlformats.org/officeDocument/2006/relationships/image" Target="../media/image276.png"/><Relationship Id="rId1" Type="http://schemas.openxmlformats.org/officeDocument/2006/relationships/slideLayout" Target="../slideLayouts/slideLayout7.xml"/><Relationship Id="rId6" Type="http://schemas.openxmlformats.org/officeDocument/2006/relationships/image" Target="../media/image271.png"/><Relationship Id="rId11" Type="http://schemas.openxmlformats.org/officeDocument/2006/relationships/customXml" Target="../ink/ink220.xml"/><Relationship Id="rId5" Type="http://schemas.openxmlformats.org/officeDocument/2006/relationships/customXml" Target="../ink/ink217.xml"/><Relationship Id="rId15" Type="http://schemas.openxmlformats.org/officeDocument/2006/relationships/customXml" Target="../ink/ink222.xml"/><Relationship Id="rId10" Type="http://schemas.openxmlformats.org/officeDocument/2006/relationships/image" Target="../media/image273.png"/><Relationship Id="rId4" Type="http://schemas.openxmlformats.org/officeDocument/2006/relationships/image" Target="../media/image270.png"/><Relationship Id="rId9" Type="http://schemas.openxmlformats.org/officeDocument/2006/relationships/customXml" Target="../ink/ink219.xml"/><Relationship Id="rId14" Type="http://schemas.openxmlformats.org/officeDocument/2006/relationships/image" Target="../media/image275.png"/></Relationships>
</file>

<file path=ppt/slides/_rels/slide45.xml.rels><?xml version="1.0" encoding="UTF-8" standalone="yes"?>
<Relationships xmlns="http://schemas.openxmlformats.org/package/2006/relationships"><Relationship Id="rId8" Type="http://schemas.openxmlformats.org/officeDocument/2006/relationships/customXml" Target="../ink/ink225.xml"/><Relationship Id="rId3" Type="http://schemas.openxmlformats.org/officeDocument/2006/relationships/image" Target="../media/image278.png"/><Relationship Id="rId7" Type="http://schemas.openxmlformats.org/officeDocument/2006/relationships/image" Target="../media/image280.png"/><Relationship Id="rId2" Type="http://schemas.openxmlformats.org/officeDocument/2006/relationships/image" Target="../media/image277.png"/><Relationship Id="rId1" Type="http://schemas.openxmlformats.org/officeDocument/2006/relationships/slideLayout" Target="../slideLayouts/slideLayout7.xml"/><Relationship Id="rId6" Type="http://schemas.openxmlformats.org/officeDocument/2006/relationships/customXml" Target="../ink/ink224.xml"/><Relationship Id="rId11" Type="http://schemas.openxmlformats.org/officeDocument/2006/relationships/image" Target="../media/image282.png"/><Relationship Id="rId5" Type="http://schemas.openxmlformats.org/officeDocument/2006/relationships/image" Target="../media/image279.png"/><Relationship Id="rId10" Type="http://schemas.openxmlformats.org/officeDocument/2006/relationships/customXml" Target="../ink/ink226.xml"/><Relationship Id="rId4" Type="http://schemas.openxmlformats.org/officeDocument/2006/relationships/customXml" Target="../ink/ink223.xml"/><Relationship Id="rId9" Type="http://schemas.openxmlformats.org/officeDocument/2006/relationships/image" Target="../media/image281.png"/></Relationships>
</file>

<file path=ppt/slides/_rels/slide4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50.png"/><Relationship Id="rId3" Type="http://schemas.openxmlformats.org/officeDocument/2006/relationships/image" Target="../media/image16.png"/><Relationship Id="rId7" Type="http://schemas.openxmlformats.org/officeDocument/2006/relationships/image" Target="../media/image120.png"/><Relationship Id="rId12" Type="http://schemas.openxmlformats.org/officeDocument/2006/relationships/customXml" Target="../ink/ink7.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40.png"/><Relationship Id="rId5" Type="http://schemas.openxmlformats.org/officeDocument/2006/relationships/image" Target="../media/image18.png"/><Relationship Id="rId15" Type="http://schemas.openxmlformats.org/officeDocument/2006/relationships/image" Target="../media/image160.png"/><Relationship Id="rId10" Type="http://schemas.openxmlformats.org/officeDocument/2006/relationships/customXml" Target="../ink/ink6.xml"/><Relationship Id="rId4" Type="http://schemas.openxmlformats.org/officeDocument/2006/relationships/image" Target="../media/image17.png"/><Relationship Id="rId9" Type="http://schemas.openxmlformats.org/officeDocument/2006/relationships/image" Target="../media/image130.png"/><Relationship Id="rId14"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hyperlink" Target="https://neuralbodies.github.io/3DGS-Avatar/"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15.xml"/><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customXml" Target="../ink/ink14.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12.xml"/><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33.png"/><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image" Target="../media/image26.png"/><Relationship Id="rId21" Type="http://schemas.openxmlformats.org/officeDocument/2006/relationships/image" Target="../media/image37.png"/><Relationship Id="rId7" Type="http://schemas.openxmlformats.org/officeDocument/2006/relationships/image" Target="../media/image30.png"/><Relationship Id="rId12" Type="http://schemas.openxmlformats.org/officeDocument/2006/relationships/customXml" Target="../ink/ink18.xml"/><Relationship Id="rId17" Type="http://schemas.openxmlformats.org/officeDocument/2006/relationships/image" Target="../media/image35.png"/><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24" Type="http://schemas.openxmlformats.org/officeDocument/2006/relationships/customXml" Target="../ink/ink24.xml"/><Relationship Id="rId5" Type="http://schemas.openxmlformats.org/officeDocument/2006/relationships/image" Target="../media/image28.png"/><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26.xml"/><Relationship Id="rId10" Type="http://schemas.openxmlformats.org/officeDocument/2006/relationships/customXml" Target="../ink/ink17.xml"/><Relationship Id="rId19" Type="http://schemas.openxmlformats.org/officeDocument/2006/relationships/image" Target="../media/image36.png"/><Relationship Id="rId31"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40.png"/><Relationship Id="rId30" Type="http://schemas.openxmlformats.org/officeDocument/2006/relationships/customXml" Target="../ink/ink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029126D-42B4-A233-4347-6FBF12FD620F}"/>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5" name="矩形 4">
            <a:extLst>
              <a:ext uri="{FF2B5EF4-FFF2-40B4-BE49-F238E27FC236}">
                <a16:creationId xmlns:a16="http://schemas.microsoft.com/office/drawing/2014/main" id="{3BCD90E1-5DE0-6E59-761D-BA1BD404281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E7E1C43E-7A49-D6BB-9178-D562ED88F710}"/>
              </a:ext>
            </a:extLst>
          </p:cNvPr>
          <p:cNvPicPr>
            <a:picLocks noChangeAspect="1"/>
          </p:cNvPicPr>
          <p:nvPr/>
        </p:nvPicPr>
        <p:blipFill>
          <a:blip r:embed="rId2"/>
          <a:stretch>
            <a:fillRect/>
          </a:stretch>
        </p:blipFill>
        <p:spPr>
          <a:xfrm>
            <a:off x="3154586" y="2302376"/>
            <a:ext cx="5571494" cy="1845729"/>
          </a:xfrm>
          <a:prstGeom prst="rect">
            <a:avLst/>
          </a:prstGeom>
        </p:spPr>
      </p:pic>
      <p:sp>
        <p:nvSpPr>
          <p:cNvPr id="8" name="文本框 7">
            <a:extLst>
              <a:ext uri="{FF2B5EF4-FFF2-40B4-BE49-F238E27FC236}">
                <a16:creationId xmlns:a16="http://schemas.microsoft.com/office/drawing/2014/main" id="{D86F8BE1-041C-453F-6A9F-B4BB98D5B3C1}"/>
              </a:ext>
            </a:extLst>
          </p:cNvPr>
          <p:cNvSpPr txBox="1"/>
          <p:nvPr/>
        </p:nvSpPr>
        <p:spPr>
          <a:xfrm>
            <a:off x="1192959" y="981012"/>
            <a:ext cx="1853022" cy="369332"/>
          </a:xfrm>
          <a:prstGeom prst="rect">
            <a:avLst/>
          </a:prstGeom>
          <a:noFill/>
        </p:spPr>
        <p:txBody>
          <a:bodyPr wrap="square" rtlCol="0">
            <a:spAutoFit/>
          </a:bodyPr>
          <a:lstStyle/>
          <a:p>
            <a:r>
              <a:rPr lang="en-US" altLang="zh-CN" dirty="0"/>
              <a:t>1</a:t>
            </a:r>
            <a:endParaRPr lang="zh-CN" altLang="en-US" dirty="0"/>
          </a:p>
        </p:txBody>
      </p:sp>
      <p:sp>
        <p:nvSpPr>
          <p:cNvPr id="10" name="文本框 9">
            <a:extLst>
              <a:ext uri="{FF2B5EF4-FFF2-40B4-BE49-F238E27FC236}">
                <a16:creationId xmlns:a16="http://schemas.microsoft.com/office/drawing/2014/main" id="{59E3687A-7AC6-DC8F-8BEE-8F35CFD4A090}"/>
              </a:ext>
            </a:extLst>
          </p:cNvPr>
          <p:cNvSpPr txBox="1"/>
          <p:nvPr/>
        </p:nvSpPr>
        <p:spPr>
          <a:xfrm>
            <a:off x="3154586" y="5219983"/>
            <a:ext cx="6094990" cy="369332"/>
          </a:xfrm>
          <a:prstGeom prst="rect">
            <a:avLst/>
          </a:prstGeom>
          <a:noFill/>
        </p:spPr>
        <p:txBody>
          <a:bodyPr wrap="square">
            <a:spAutoFit/>
          </a:bodyPr>
          <a:lstStyle/>
          <a:p>
            <a:r>
              <a:rPr lang="en-US" altLang="zh-CN" dirty="0">
                <a:hlinkClick r:id="rId3"/>
              </a:rPr>
              <a:t>https://alvinliu0.github.io/projects/HumanGaussian</a:t>
            </a:r>
            <a:endParaRPr lang="zh-CN" altLang="en-US" dirty="0"/>
          </a:p>
        </p:txBody>
      </p:sp>
    </p:spTree>
    <p:extLst>
      <p:ext uri="{BB962C8B-B14F-4D97-AF65-F5344CB8AC3E}">
        <p14:creationId xmlns:p14="http://schemas.microsoft.com/office/powerpoint/2010/main" val="3620841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7963F6-AE37-CCE6-8035-69D9117C43B0}"/>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5" name="矩形 4">
            <a:extLst>
              <a:ext uri="{FF2B5EF4-FFF2-40B4-BE49-F238E27FC236}">
                <a16:creationId xmlns:a16="http://schemas.microsoft.com/office/drawing/2014/main" id="{992B2889-F5A1-0525-8C9A-CBCD92FE02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D83FE58-3D02-30DE-FF6B-B68F8ECBC373}"/>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2" name="图片 11">
            <a:extLst>
              <a:ext uri="{FF2B5EF4-FFF2-40B4-BE49-F238E27FC236}">
                <a16:creationId xmlns:a16="http://schemas.microsoft.com/office/drawing/2014/main" id="{8AC6A9F3-71D3-937E-7F8D-C71176294885}"/>
              </a:ext>
            </a:extLst>
          </p:cNvPr>
          <p:cNvPicPr>
            <a:picLocks noChangeAspect="1"/>
          </p:cNvPicPr>
          <p:nvPr/>
        </p:nvPicPr>
        <p:blipFill>
          <a:blip r:embed="rId3"/>
          <a:stretch>
            <a:fillRect/>
          </a:stretch>
        </p:blipFill>
        <p:spPr>
          <a:xfrm>
            <a:off x="216339" y="12110"/>
            <a:ext cx="4705592" cy="3886400"/>
          </a:xfrm>
          <a:prstGeom prst="rect">
            <a:avLst/>
          </a:prstGeom>
        </p:spPr>
      </p:pic>
      <p:pic>
        <p:nvPicPr>
          <p:cNvPr id="14" name="图片 13">
            <a:extLst>
              <a:ext uri="{FF2B5EF4-FFF2-40B4-BE49-F238E27FC236}">
                <a16:creationId xmlns:a16="http://schemas.microsoft.com/office/drawing/2014/main" id="{7D9A5213-B427-79BF-A916-3D59FB84ED17}"/>
              </a:ext>
            </a:extLst>
          </p:cNvPr>
          <p:cNvPicPr>
            <a:picLocks noChangeAspect="1"/>
          </p:cNvPicPr>
          <p:nvPr/>
        </p:nvPicPr>
        <p:blipFill>
          <a:blip r:embed="rId4"/>
          <a:stretch>
            <a:fillRect/>
          </a:stretch>
        </p:blipFill>
        <p:spPr>
          <a:xfrm>
            <a:off x="222689" y="4063800"/>
            <a:ext cx="6048841" cy="2366717"/>
          </a:xfrm>
          <a:prstGeom prst="rect">
            <a:avLst/>
          </a:prstGeom>
        </p:spPr>
      </p:pic>
      <p:pic>
        <p:nvPicPr>
          <p:cNvPr id="16" name="图片 15">
            <a:extLst>
              <a:ext uri="{FF2B5EF4-FFF2-40B4-BE49-F238E27FC236}">
                <a16:creationId xmlns:a16="http://schemas.microsoft.com/office/drawing/2014/main" id="{2C1AA446-6266-CB88-75D6-AD13FD67FE6B}"/>
              </a:ext>
            </a:extLst>
          </p:cNvPr>
          <p:cNvPicPr>
            <a:picLocks noChangeAspect="1"/>
          </p:cNvPicPr>
          <p:nvPr/>
        </p:nvPicPr>
        <p:blipFill>
          <a:blip r:embed="rId5"/>
          <a:stretch>
            <a:fillRect/>
          </a:stretch>
        </p:blipFill>
        <p:spPr>
          <a:xfrm>
            <a:off x="6188677" y="167979"/>
            <a:ext cx="303017" cy="335775"/>
          </a:xfrm>
          <a:prstGeom prst="rect">
            <a:avLst/>
          </a:prstGeom>
        </p:spPr>
      </p:pic>
      <p:pic>
        <p:nvPicPr>
          <p:cNvPr id="18" name="图片 17">
            <a:extLst>
              <a:ext uri="{FF2B5EF4-FFF2-40B4-BE49-F238E27FC236}">
                <a16:creationId xmlns:a16="http://schemas.microsoft.com/office/drawing/2014/main" id="{CDBD9127-F44D-A641-1816-1065E10EBB28}"/>
              </a:ext>
            </a:extLst>
          </p:cNvPr>
          <p:cNvPicPr>
            <a:picLocks noChangeAspect="1"/>
          </p:cNvPicPr>
          <p:nvPr/>
        </p:nvPicPr>
        <p:blipFill>
          <a:blip r:embed="rId6"/>
          <a:stretch>
            <a:fillRect/>
          </a:stretch>
        </p:blipFill>
        <p:spPr>
          <a:xfrm>
            <a:off x="6271530" y="3134926"/>
            <a:ext cx="5858829" cy="3295591"/>
          </a:xfrm>
          <a:prstGeom prst="rect">
            <a:avLst/>
          </a:prstGeom>
        </p:spPr>
      </p:pic>
      <p:sp>
        <p:nvSpPr>
          <p:cNvPr id="20" name="文本框 19">
            <a:extLst>
              <a:ext uri="{FF2B5EF4-FFF2-40B4-BE49-F238E27FC236}">
                <a16:creationId xmlns:a16="http://schemas.microsoft.com/office/drawing/2014/main" id="{CDBAC14F-6466-F6AA-F642-B3616BAB7CBA}"/>
              </a:ext>
            </a:extLst>
          </p:cNvPr>
          <p:cNvSpPr txBox="1"/>
          <p:nvPr/>
        </p:nvSpPr>
        <p:spPr>
          <a:xfrm>
            <a:off x="6503291" y="106114"/>
            <a:ext cx="3650576" cy="369332"/>
          </a:xfrm>
          <a:prstGeom prst="rect">
            <a:avLst/>
          </a:prstGeom>
          <a:noFill/>
        </p:spPr>
        <p:txBody>
          <a:bodyPr wrap="square">
            <a:spAutoFit/>
          </a:bodyPr>
          <a:lstStyle/>
          <a:p>
            <a:r>
              <a:rPr lang="zh-CN" altLang="en-US" dirty="0"/>
              <a:t>是骨骼变换矩阵</a:t>
            </a:r>
          </a:p>
        </p:txBody>
      </p:sp>
      <p:sp>
        <p:nvSpPr>
          <p:cNvPr id="21" name="矩形 20">
            <a:extLst>
              <a:ext uri="{FF2B5EF4-FFF2-40B4-BE49-F238E27FC236}">
                <a16:creationId xmlns:a16="http://schemas.microsoft.com/office/drawing/2014/main" id="{699F53B7-2977-0E1D-838C-949B2871E41C}"/>
              </a:ext>
            </a:extLst>
          </p:cNvPr>
          <p:cNvSpPr/>
          <p:nvPr/>
        </p:nvSpPr>
        <p:spPr>
          <a:xfrm>
            <a:off x="1981200" y="3005598"/>
            <a:ext cx="628650" cy="2455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7981974C-FE96-1AD0-5A78-85B6026BAE9E}"/>
              </a:ext>
            </a:extLst>
          </p:cNvPr>
          <p:cNvCxnSpPr>
            <a:cxnSpLocks/>
          </p:cNvCxnSpPr>
          <p:nvPr/>
        </p:nvCxnSpPr>
        <p:spPr>
          <a:xfrm flipV="1">
            <a:off x="2648841" y="1432757"/>
            <a:ext cx="3371565" cy="151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FAEBB24-6AD5-02FD-2517-51E6DCF1DAFD}"/>
              </a:ext>
            </a:extLst>
          </p:cNvPr>
          <p:cNvPicPr>
            <a:picLocks noChangeAspect="1"/>
          </p:cNvPicPr>
          <p:nvPr/>
        </p:nvPicPr>
        <p:blipFill>
          <a:blip r:embed="rId7"/>
          <a:stretch>
            <a:fillRect/>
          </a:stretch>
        </p:blipFill>
        <p:spPr>
          <a:xfrm>
            <a:off x="6116153" y="746538"/>
            <a:ext cx="3243353" cy="1079086"/>
          </a:xfrm>
          <a:prstGeom prst="rect">
            <a:avLst/>
          </a:prstGeom>
        </p:spPr>
      </p:pic>
      <p:sp>
        <p:nvSpPr>
          <p:cNvPr id="27" name="矩形 26">
            <a:extLst>
              <a:ext uri="{FF2B5EF4-FFF2-40B4-BE49-F238E27FC236}">
                <a16:creationId xmlns:a16="http://schemas.microsoft.com/office/drawing/2014/main" id="{6AE14D32-EF50-3F55-C9ED-62B9E25C363D}"/>
              </a:ext>
            </a:extLst>
          </p:cNvPr>
          <p:cNvSpPr/>
          <p:nvPr/>
        </p:nvSpPr>
        <p:spPr>
          <a:xfrm>
            <a:off x="7659311" y="792041"/>
            <a:ext cx="1219200" cy="755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F7FAAF4-5F9D-4266-FBFA-B9EEC8F9D7FA}"/>
              </a:ext>
            </a:extLst>
          </p:cNvPr>
          <p:cNvSpPr txBox="1"/>
          <p:nvPr/>
        </p:nvSpPr>
        <p:spPr>
          <a:xfrm>
            <a:off x="5632663" y="2062680"/>
            <a:ext cx="6096000" cy="879087"/>
          </a:xfrm>
          <a:prstGeom prst="rect">
            <a:avLst/>
          </a:prstGeom>
          <a:noFill/>
        </p:spPr>
        <p:txBody>
          <a:bodyPr wrap="square">
            <a:spAutoFit/>
          </a:bodyPr>
          <a:lstStyle/>
          <a:p>
            <a:pPr>
              <a:lnSpc>
                <a:spcPct val="150000"/>
              </a:lnSpc>
            </a:pPr>
            <a:r>
              <a:rPr lang="zh-CN" altLang="en-US" dirty="0"/>
              <a:t>非刚性变形的</a:t>
            </a:r>
            <a:r>
              <a:rPr lang="en-US" altLang="zh-CN" dirty="0"/>
              <a:t>3D</a:t>
            </a:r>
            <a:r>
              <a:rPr lang="zh-CN" altLang="en-US" dirty="0"/>
              <a:t>高斯分布</a:t>
            </a:r>
            <a:r>
              <a:rPr lang="en-US" altLang="zh-CN" dirty="0"/>
              <a:t>Gd</a:t>
            </a:r>
            <a:r>
              <a:rPr lang="zh-CN" altLang="en-US" dirty="0"/>
              <a:t>通过学习到的神经皮肤权重</a:t>
            </a:r>
            <a:r>
              <a:rPr lang="en-US" altLang="zh-CN" dirty="0" err="1"/>
              <a:t>fθr</a:t>
            </a:r>
            <a:r>
              <a:rPr lang="zh-CN" altLang="en-US" dirty="0"/>
              <a:t>经过局部坐标变换（</a:t>
            </a:r>
            <a:r>
              <a:rPr lang="en-US" altLang="zh-CN" dirty="0"/>
              <a:t>LBS</a:t>
            </a:r>
            <a:r>
              <a:rPr lang="zh-CN" altLang="en-US" dirty="0"/>
              <a:t>）转换到观察空间</a:t>
            </a:r>
          </a:p>
        </p:txBody>
      </p:sp>
      <p:pic>
        <p:nvPicPr>
          <p:cNvPr id="32" name="图片 31">
            <a:extLst>
              <a:ext uri="{FF2B5EF4-FFF2-40B4-BE49-F238E27FC236}">
                <a16:creationId xmlns:a16="http://schemas.microsoft.com/office/drawing/2014/main" id="{41557308-A601-C558-23A8-460FA78AAA4E}"/>
              </a:ext>
            </a:extLst>
          </p:cNvPr>
          <p:cNvPicPr>
            <a:picLocks noChangeAspect="1"/>
          </p:cNvPicPr>
          <p:nvPr/>
        </p:nvPicPr>
        <p:blipFill>
          <a:blip r:embed="rId8"/>
          <a:stretch>
            <a:fillRect/>
          </a:stretch>
        </p:blipFill>
        <p:spPr>
          <a:xfrm>
            <a:off x="9587938" y="1103716"/>
            <a:ext cx="2529315" cy="443976"/>
          </a:xfrm>
          <a:prstGeom prst="rect">
            <a:avLst/>
          </a:prstGeom>
        </p:spPr>
      </p:pic>
      <p:sp>
        <p:nvSpPr>
          <p:cNvPr id="33" name="矩形 32">
            <a:extLst>
              <a:ext uri="{FF2B5EF4-FFF2-40B4-BE49-F238E27FC236}">
                <a16:creationId xmlns:a16="http://schemas.microsoft.com/office/drawing/2014/main" id="{9E1E01CB-E8BB-D8F0-6D6B-B3B186D0F63F}"/>
              </a:ext>
            </a:extLst>
          </p:cNvPr>
          <p:cNvSpPr/>
          <p:nvPr/>
        </p:nvSpPr>
        <p:spPr>
          <a:xfrm>
            <a:off x="261593" y="1547692"/>
            <a:ext cx="4500908" cy="2779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526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65234E-E08A-2902-244D-D71E62D66677}"/>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7" name="图片 6">
            <a:extLst>
              <a:ext uri="{FF2B5EF4-FFF2-40B4-BE49-F238E27FC236}">
                <a16:creationId xmlns:a16="http://schemas.microsoft.com/office/drawing/2014/main" id="{BEA40570-1D96-7F56-C06C-C1E49E458CB8}"/>
              </a:ext>
            </a:extLst>
          </p:cNvPr>
          <p:cNvPicPr>
            <a:picLocks noChangeAspect="1"/>
          </p:cNvPicPr>
          <p:nvPr/>
        </p:nvPicPr>
        <p:blipFill>
          <a:blip r:embed="rId2"/>
          <a:stretch>
            <a:fillRect/>
          </a:stretch>
        </p:blipFill>
        <p:spPr>
          <a:xfrm>
            <a:off x="984334" y="0"/>
            <a:ext cx="9778832" cy="4090771"/>
          </a:xfrm>
          <a:prstGeom prst="rect">
            <a:avLst/>
          </a:prstGeom>
        </p:spPr>
      </p:pic>
      <p:sp>
        <p:nvSpPr>
          <p:cNvPr id="8" name="矩形 7">
            <a:extLst>
              <a:ext uri="{FF2B5EF4-FFF2-40B4-BE49-F238E27FC236}">
                <a16:creationId xmlns:a16="http://schemas.microsoft.com/office/drawing/2014/main" id="{1DED45A3-7A58-B37F-7ACA-F328B4CF55AF}"/>
              </a:ext>
            </a:extLst>
          </p:cNvPr>
          <p:cNvSpPr/>
          <p:nvPr/>
        </p:nvSpPr>
        <p:spPr>
          <a:xfrm>
            <a:off x="1036260" y="2508936"/>
            <a:ext cx="9650789" cy="850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F740A78-014D-3415-FB7C-AAF9AE5BB287}"/>
              </a:ext>
            </a:extLst>
          </p:cNvPr>
          <p:cNvPicPr>
            <a:picLocks noChangeAspect="1"/>
          </p:cNvPicPr>
          <p:nvPr/>
        </p:nvPicPr>
        <p:blipFill>
          <a:blip r:embed="rId3"/>
          <a:stretch>
            <a:fillRect/>
          </a:stretch>
        </p:blipFill>
        <p:spPr>
          <a:xfrm>
            <a:off x="9345421" y="4311260"/>
            <a:ext cx="2743201" cy="1816151"/>
          </a:xfrm>
          <a:prstGeom prst="rect">
            <a:avLst/>
          </a:prstGeom>
        </p:spPr>
      </p:pic>
      <p:sp>
        <p:nvSpPr>
          <p:cNvPr id="11" name="文本框 10">
            <a:extLst>
              <a:ext uri="{FF2B5EF4-FFF2-40B4-BE49-F238E27FC236}">
                <a16:creationId xmlns:a16="http://schemas.microsoft.com/office/drawing/2014/main" id="{1C84DA5B-208A-B03D-7D55-26FF762CEA78}"/>
              </a:ext>
            </a:extLst>
          </p:cNvPr>
          <p:cNvSpPr txBox="1"/>
          <p:nvPr/>
        </p:nvSpPr>
        <p:spPr>
          <a:xfrm>
            <a:off x="450850" y="3950001"/>
            <a:ext cx="9531350" cy="791242"/>
          </a:xfrm>
          <a:prstGeom prst="rect">
            <a:avLst/>
          </a:prstGeom>
          <a:noFill/>
        </p:spPr>
        <p:txBody>
          <a:bodyPr wrap="square" rtlCol="0">
            <a:spAutoFit/>
          </a:bodyPr>
          <a:lstStyle/>
          <a:p>
            <a:pPr>
              <a:lnSpc>
                <a:spcPct val="150000"/>
              </a:lnSpc>
            </a:pPr>
            <a:r>
              <a:rPr lang="en-US" altLang="zh-CN" sz="1600" dirty="0"/>
              <a:t>Forward skinning network----</a:t>
            </a:r>
            <a:r>
              <a:rPr lang="en-US" altLang="zh-CN" sz="1600" dirty="0">
                <a:sym typeface="Wingdings" panose="05000000000000000000" pitchFamily="2" charset="2"/>
              </a:rPr>
              <a:t></a:t>
            </a:r>
            <a:r>
              <a:rPr lang="zh-CN" altLang="en-US" sz="1600" dirty="0">
                <a:sym typeface="Wingdings" panose="05000000000000000000" pitchFamily="2" charset="2"/>
              </a:rPr>
              <a:t>得到皮肤权重</a:t>
            </a:r>
            <a:r>
              <a:rPr lang="en-US" altLang="zh-CN" sz="1600" dirty="0">
                <a:sym typeface="Wingdings" panose="05000000000000000000" pitchFamily="2" charset="2"/>
              </a:rPr>
              <a:t>w----</a:t>
            </a:r>
            <a:r>
              <a:rPr lang="zh-CN" altLang="en-US" sz="1600" dirty="0">
                <a:sym typeface="Wingdings" panose="05000000000000000000" pitchFamily="2" charset="2"/>
              </a:rPr>
              <a:t>标准</a:t>
            </a:r>
            <a:r>
              <a:rPr lang="en-US" altLang="zh-CN" sz="1600" dirty="0">
                <a:sym typeface="Wingdings" panose="05000000000000000000" pitchFamily="2" charset="2"/>
              </a:rPr>
              <a:t>SMPL</a:t>
            </a:r>
            <a:r>
              <a:rPr lang="zh-CN" altLang="en-US" sz="1600" dirty="0">
                <a:sym typeface="Wingdings" panose="05000000000000000000" pitchFamily="2" charset="2"/>
              </a:rPr>
              <a:t>网格的边界框内进行比例填充</a:t>
            </a:r>
            <a:endParaRPr lang="en-US" altLang="zh-CN" sz="1600" dirty="0">
              <a:sym typeface="Wingdings" panose="05000000000000000000" pitchFamily="2" charset="2"/>
            </a:endParaRPr>
          </a:p>
          <a:p>
            <a:pPr>
              <a:lnSpc>
                <a:spcPct val="150000"/>
              </a:lnSpc>
            </a:pPr>
            <a:r>
              <a:rPr lang="en-US" altLang="zh-CN" sz="1600" dirty="0">
                <a:sym typeface="Wingdings" panose="05000000000000000000" pitchFamily="2" charset="2"/>
              </a:rPr>
              <a:t>---xc</a:t>
            </a:r>
            <a:r>
              <a:rPr lang="zh-CN" altLang="en-US" sz="1600" dirty="0">
                <a:sym typeface="Wingdings" panose="05000000000000000000" pitchFamily="2" charset="2"/>
              </a:rPr>
              <a:t>使用上述边界框进行标准化，并首先被编码为具有多级哈希网格的代表性特征</a:t>
            </a:r>
            <a:r>
              <a:rPr lang="en-US" altLang="zh-CN" sz="1600" dirty="0">
                <a:sym typeface="Wingdings" panose="05000000000000000000" pitchFamily="2" charset="2"/>
              </a:rPr>
              <a:t>---</a:t>
            </a:r>
            <a:r>
              <a:rPr lang="zh-CN" altLang="en-US" sz="1600" dirty="0">
                <a:sym typeface="Wingdings" panose="05000000000000000000" pitchFamily="2" charset="2"/>
              </a:rPr>
              <a:t>与</a:t>
            </a:r>
            <a:r>
              <a:rPr lang="en-US" altLang="zh-CN" sz="1600" dirty="0" err="1">
                <a:sym typeface="Wingdings" panose="05000000000000000000" pitchFamily="2" charset="2"/>
              </a:rPr>
              <a:t>Zp</a:t>
            </a:r>
            <a:r>
              <a:rPr lang="zh-CN" altLang="en-US" sz="1600" dirty="0">
                <a:sym typeface="Wingdings" panose="05000000000000000000" pitchFamily="2" charset="2"/>
              </a:rPr>
              <a:t>拼接</a:t>
            </a:r>
            <a:endParaRPr lang="en-US" altLang="zh-CN" sz="1600" dirty="0">
              <a:sym typeface="Wingdings" panose="05000000000000000000" pitchFamily="2" charset="2"/>
            </a:endParaRPr>
          </a:p>
        </p:txBody>
      </p:sp>
      <p:pic>
        <p:nvPicPr>
          <p:cNvPr id="13" name="图片 12">
            <a:extLst>
              <a:ext uri="{FF2B5EF4-FFF2-40B4-BE49-F238E27FC236}">
                <a16:creationId xmlns:a16="http://schemas.microsoft.com/office/drawing/2014/main" id="{4D99C3A5-1878-05C8-426F-9005512BB320}"/>
              </a:ext>
            </a:extLst>
          </p:cNvPr>
          <p:cNvPicPr>
            <a:picLocks noChangeAspect="1"/>
          </p:cNvPicPr>
          <p:nvPr/>
        </p:nvPicPr>
        <p:blipFill>
          <a:blip r:embed="rId4"/>
          <a:stretch>
            <a:fillRect/>
          </a:stretch>
        </p:blipFill>
        <p:spPr>
          <a:xfrm>
            <a:off x="81518" y="3976290"/>
            <a:ext cx="369332" cy="369332"/>
          </a:xfrm>
          <a:prstGeom prst="rect">
            <a:avLst/>
          </a:prstGeom>
        </p:spPr>
      </p:pic>
      <p:pic>
        <p:nvPicPr>
          <p:cNvPr id="20" name="图片 19">
            <a:extLst>
              <a:ext uri="{FF2B5EF4-FFF2-40B4-BE49-F238E27FC236}">
                <a16:creationId xmlns:a16="http://schemas.microsoft.com/office/drawing/2014/main" id="{50464BFE-B782-ED79-B206-12C2BC4C3F24}"/>
              </a:ext>
            </a:extLst>
          </p:cNvPr>
          <p:cNvPicPr>
            <a:picLocks noChangeAspect="1"/>
          </p:cNvPicPr>
          <p:nvPr/>
        </p:nvPicPr>
        <p:blipFill>
          <a:blip r:embed="rId5"/>
          <a:stretch>
            <a:fillRect/>
          </a:stretch>
        </p:blipFill>
        <p:spPr>
          <a:xfrm>
            <a:off x="1800088" y="4727564"/>
            <a:ext cx="6353266" cy="2130436"/>
          </a:xfrm>
          <a:prstGeom prst="rect">
            <a:avLst/>
          </a:prstGeom>
        </p:spPr>
      </p:pic>
      <p:sp>
        <p:nvSpPr>
          <p:cNvPr id="21" name="矩形: 圆角 20">
            <a:extLst>
              <a:ext uri="{FF2B5EF4-FFF2-40B4-BE49-F238E27FC236}">
                <a16:creationId xmlns:a16="http://schemas.microsoft.com/office/drawing/2014/main" id="{20476280-823C-3AC8-A8FD-637110D1A332}"/>
              </a:ext>
            </a:extLst>
          </p:cNvPr>
          <p:cNvSpPr/>
          <p:nvPr/>
        </p:nvSpPr>
        <p:spPr>
          <a:xfrm>
            <a:off x="6000750" y="2508936"/>
            <a:ext cx="260350" cy="1834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A7C1F80-8FEA-2510-CBD4-535C3C0D6848}"/>
              </a:ext>
            </a:extLst>
          </p:cNvPr>
          <p:cNvSpPr/>
          <p:nvPr/>
        </p:nvSpPr>
        <p:spPr>
          <a:xfrm>
            <a:off x="8997950" y="2946400"/>
            <a:ext cx="171450" cy="177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F85FB70-2E0E-02FB-2EE0-6791FEC27443}"/>
              </a:ext>
            </a:extLst>
          </p:cNvPr>
          <p:cNvSpPr txBox="1"/>
          <p:nvPr/>
        </p:nvSpPr>
        <p:spPr>
          <a:xfrm>
            <a:off x="10892169" y="1186934"/>
            <a:ext cx="923262" cy="646331"/>
          </a:xfrm>
          <a:prstGeom prst="rect">
            <a:avLst/>
          </a:prstGeom>
          <a:noFill/>
        </p:spPr>
        <p:txBody>
          <a:bodyPr wrap="square" rtlCol="0">
            <a:spAutoFit/>
          </a:bodyPr>
          <a:lstStyle/>
          <a:p>
            <a:r>
              <a:rPr lang="zh-CN" altLang="en-US" dirty="0"/>
              <a:t>？？？</a:t>
            </a:r>
            <a:endParaRPr lang="en-US" altLang="zh-CN" dirty="0"/>
          </a:p>
          <a:p>
            <a:r>
              <a:rPr lang="zh-CN" altLang="en-US" dirty="0"/>
              <a:t>写反了</a:t>
            </a:r>
          </a:p>
        </p:txBody>
      </p:sp>
      <p:sp>
        <p:nvSpPr>
          <p:cNvPr id="24" name="矩形: 圆角 23">
            <a:extLst>
              <a:ext uri="{FF2B5EF4-FFF2-40B4-BE49-F238E27FC236}">
                <a16:creationId xmlns:a16="http://schemas.microsoft.com/office/drawing/2014/main" id="{DA3D9FD5-107E-E95C-393F-7CCA0E386195}"/>
              </a:ext>
            </a:extLst>
          </p:cNvPr>
          <p:cNvSpPr/>
          <p:nvPr/>
        </p:nvSpPr>
        <p:spPr>
          <a:xfrm>
            <a:off x="6400800" y="1371600"/>
            <a:ext cx="279400" cy="2032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3042C722-37C5-E7F4-ACEE-34147D77E018}"/>
                  </a:ext>
                </a:extLst>
              </p14:cNvPr>
              <p14:cNvContentPartPr/>
              <p14:nvPr/>
            </p14:nvContentPartPr>
            <p14:xfrm>
              <a:off x="151319" y="4170974"/>
              <a:ext cx="8571600" cy="87120"/>
            </p14:xfrm>
          </p:contentPart>
        </mc:Choice>
        <mc:Fallback xmlns="">
          <p:pic>
            <p:nvPicPr>
              <p:cNvPr id="3" name="墨迹 2">
                <a:extLst>
                  <a:ext uri="{FF2B5EF4-FFF2-40B4-BE49-F238E27FC236}">
                    <a16:creationId xmlns:a16="http://schemas.microsoft.com/office/drawing/2014/main" id="{3042C722-37C5-E7F4-ACEE-34147D77E018}"/>
                  </a:ext>
                </a:extLst>
              </p:cNvPr>
              <p:cNvPicPr/>
              <p:nvPr/>
            </p:nvPicPr>
            <p:blipFill>
              <a:blip r:embed="rId7"/>
              <a:stretch>
                <a:fillRect/>
              </a:stretch>
            </p:blipFill>
            <p:spPr>
              <a:xfrm>
                <a:off x="142319" y="4161974"/>
                <a:ext cx="85892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2C8EBF27-EE75-7165-3AF7-77B6102E9655}"/>
                  </a:ext>
                </a:extLst>
              </p14:cNvPr>
              <p14:cNvContentPartPr/>
              <p14:nvPr/>
            </p14:nvContentPartPr>
            <p14:xfrm>
              <a:off x="326639" y="4570214"/>
              <a:ext cx="8941680" cy="122040"/>
            </p14:xfrm>
          </p:contentPart>
        </mc:Choice>
        <mc:Fallback xmlns="">
          <p:pic>
            <p:nvPicPr>
              <p:cNvPr id="4" name="墨迹 3">
                <a:extLst>
                  <a:ext uri="{FF2B5EF4-FFF2-40B4-BE49-F238E27FC236}">
                    <a16:creationId xmlns:a16="http://schemas.microsoft.com/office/drawing/2014/main" id="{2C8EBF27-EE75-7165-3AF7-77B6102E9655}"/>
                  </a:ext>
                </a:extLst>
              </p:cNvPr>
              <p:cNvPicPr/>
              <p:nvPr/>
            </p:nvPicPr>
            <p:blipFill>
              <a:blip r:embed="rId9"/>
              <a:stretch>
                <a:fillRect/>
              </a:stretch>
            </p:blipFill>
            <p:spPr>
              <a:xfrm>
                <a:off x="317639" y="4561574"/>
                <a:ext cx="8959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1A77BF0A-63BB-8CA0-90D9-13DFE306282B}"/>
                  </a:ext>
                </a:extLst>
              </p14:cNvPr>
              <p14:cNvContentPartPr/>
              <p14:nvPr/>
            </p14:nvContentPartPr>
            <p14:xfrm>
              <a:off x="10809119" y="2366294"/>
              <a:ext cx="905760" cy="432720"/>
            </p14:xfrm>
          </p:contentPart>
        </mc:Choice>
        <mc:Fallback xmlns="">
          <p:pic>
            <p:nvPicPr>
              <p:cNvPr id="16" name="墨迹 15">
                <a:extLst>
                  <a:ext uri="{FF2B5EF4-FFF2-40B4-BE49-F238E27FC236}">
                    <a16:creationId xmlns:a16="http://schemas.microsoft.com/office/drawing/2014/main" id="{1A77BF0A-63BB-8CA0-90D9-13DFE306282B}"/>
                  </a:ext>
                </a:extLst>
              </p:cNvPr>
              <p:cNvPicPr/>
              <p:nvPr/>
            </p:nvPicPr>
            <p:blipFill>
              <a:blip r:embed="rId11"/>
              <a:stretch>
                <a:fillRect/>
              </a:stretch>
            </p:blipFill>
            <p:spPr>
              <a:xfrm>
                <a:off x="10800119" y="2357294"/>
                <a:ext cx="9234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B395C86A-DD80-0304-AAEB-E091B600DA59}"/>
                  </a:ext>
                </a:extLst>
              </p14:cNvPr>
              <p14:cNvContentPartPr/>
              <p14:nvPr/>
            </p14:nvContentPartPr>
            <p14:xfrm>
              <a:off x="10881839" y="3112214"/>
              <a:ext cx="183240" cy="209160"/>
            </p14:xfrm>
          </p:contentPart>
        </mc:Choice>
        <mc:Fallback xmlns="">
          <p:pic>
            <p:nvPicPr>
              <p:cNvPr id="17" name="墨迹 16">
                <a:extLst>
                  <a:ext uri="{FF2B5EF4-FFF2-40B4-BE49-F238E27FC236}">
                    <a16:creationId xmlns:a16="http://schemas.microsoft.com/office/drawing/2014/main" id="{B395C86A-DD80-0304-AAEB-E091B600DA59}"/>
                  </a:ext>
                </a:extLst>
              </p:cNvPr>
              <p:cNvPicPr/>
              <p:nvPr/>
            </p:nvPicPr>
            <p:blipFill>
              <a:blip r:embed="rId13"/>
              <a:stretch>
                <a:fillRect/>
              </a:stretch>
            </p:blipFill>
            <p:spPr>
              <a:xfrm>
                <a:off x="10872839" y="3103574"/>
                <a:ext cx="200880" cy="226800"/>
              </a:xfrm>
              <a:prstGeom prst="rect">
                <a:avLst/>
              </a:prstGeom>
            </p:spPr>
          </p:pic>
        </mc:Fallback>
      </mc:AlternateContent>
      <p:grpSp>
        <p:nvGrpSpPr>
          <p:cNvPr id="33" name="组合 32">
            <a:extLst>
              <a:ext uri="{FF2B5EF4-FFF2-40B4-BE49-F238E27FC236}">
                <a16:creationId xmlns:a16="http://schemas.microsoft.com/office/drawing/2014/main" id="{1996DE70-851C-F3A0-BEA2-1901CC316844}"/>
              </a:ext>
            </a:extLst>
          </p:cNvPr>
          <p:cNvGrpSpPr/>
          <p:nvPr/>
        </p:nvGrpSpPr>
        <p:grpSpPr>
          <a:xfrm>
            <a:off x="11010359" y="3087734"/>
            <a:ext cx="406080" cy="381240"/>
            <a:chOff x="11010359" y="3087734"/>
            <a:chExt cx="406080" cy="381240"/>
          </a:xfrm>
        </p:grpSpPr>
        <mc:AlternateContent xmlns:mc="http://schemas.openxmlformats.org/markup-compatibility/2006" xmlns:p14="http://schemas.microsoft.com/office/powerpoint/2010/main">
          <mc:Choice Requires="p14">
            <p:contentPart p14:bwMode="auto" r:id="rId14">
              <p14:nvContentPartPr>
                <p14:cNvPr id="26" name="墨迹 25">
                  <a:extLst>
                    <a:ext uri="{FF2B5EF4-FFF2-40B4-BE49-F238E27FC236}">
                      <a16:creationId xmlns:a16="http://schemas.microsoft.com/office/drawing/2014/main" id="{56DF08CB-99E0-A4B1-3995-CA8629F6C0E8}"/>
                    </a:ext>
                  </a:extLst>
                </p14:cNvPr>
                <p14:cNvContentPartPr/>
                <p14:nvPr/>
              </p14:nvContentPartPr>
              <p14:xfrm>
                <a:off x="11010359" y="3239294"/>
                <a:ext cx="11160" cy="115920"/>
              </p14:xfrm>
            </p:contentPart>
          </mc:Choice>
          <mc:Fallback xmlns="">
            <p:pic>
              <p:nvPicPr>
                <p:cNvPr id="26" name="墨迹 25">
                  <a:extLst>
                    <a:ext uri="{FF2B5EF4-FFF2-40B4-BE49-F238E27FC236}">
                      <a16:creationId xmlns:a16="http://schemas.microsoft.com/office/drawing/2014/main" id="{56DF08CB-99E0-A4B1-3995-CA8629F6C0E8}"/>
                    </a:ext>
                  </a:extLst>
                </p:cNvPr>
                <p:cNvPicPr/>
                <p:nvPr/>
              </p:nvPicPr>
              <p:blipFill>
                <a:blip r:embed="rId15"/>
                <a:stretch>
                  <a:fillRect/>
                </a:stretch>
              </p:blipFill>
              <p:spPr>
                <a:xfrm>
                  <a:off x="11001359" y="3230654"/>
                  <a:ext cx="28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墨迹 26">
                  <a:extLst>
                    <a:ext uri="{FF2B5EF4-FFF2-40B4-BE49-F238E27FC236}">
                      <a16:creationId xmlns:a16="http://schemas.microsoft.com/office/drawing/2014/main" id="{0C59FA97-E423-CBD9-1AE0-A89C06177EF4}"/>
                    </a:ext>
                  </a:extLst>
                </p14:cNvPr>
                <p14:cNvContentPartPr/>
                <p14:nvPr/>
              </p14:nvContentPartPr>
              <p14:xfrm>
                <a:off x="11063279" y="3251534"/>
                <a:ext cx="39240" cy="43920"/>
              </p14:xfrm>
            </p:contentPart>
          </mc:Choice>
          <mc:Fallback xmlns="">
            <p:pic>
              <p:nvPicPr>
                <p:cNvPr id="27" name="墨迹 26">
                  <a:extLst>
                    <a:ext uri="{FF2B5EF4-FFF2-40B4-BE49-F238E27FC236}">
                      <a16:creationId xmlns:a16="http://schemas.microsoft.com/office/drawing/2014/main" id="{0C59FA97-E423-CBD9-1AE0-A89C06177EF4}"/>
                    </a:ext>
                  </a:extLst>
                </p:cNvPr>
                <p:cNvPicPr/>
                <p:nvPr/>
              </p:nvPicPr>
              <p:blipFill>
                <a:blip r:embed="rId17"/>
                <a:stretch>
                  <a:fillRect/>
                </a:stretch>
              </p:blipFill>
              <p:spPr>
                <a:xfrm>
                  <a:off x="11054639" y="3242894"/>
                  <a:ext cx="568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墨迹 27">
                  <a:extLst>
                    <a:ext uri="{FF2B5EF4-FFF2-40B4-BE49-F238E27FC236}">
                      <a16:creationId xmlns:a16="http://schemas.microsoft.com/office/drawing/2014/main" id="{0F81AB16-9971-A836-C06F-A3AF59793947}"/>
                    </a:ext>
                  </a:extLst>
                </p14:cNvPr>
                <p14:cNvContentPartPr/>
                <p14:nvPr/>
              </p14:nvContentPartPr>
              <p14:xfrm>
                <a:off x="11130599" y="3154694"/>
                <a:ext cx="60120" cy="290160"/>
              </p14:xfrm>
            </p:contentPart>
          </mc:Choice>
          <mc:Fallback xmlns="">
            <p:pic>
              <p:nvPicPr>
                <p:cNvPr id="28" name="墨迹 27">
                  <a:extLst>
                    <a:ext uri="{FF2B5EF4-FFF2-40B4-BE49-F238E27FC236}">
                      <a16:creationId xmlns:a16="http://schemas.microsoft.com/office/drawing/2014/main" id="{0F81AB16-9971-A836-C06F-A3AF59793947}"/>
                    </a:ext>
                  </a:extLst>
                </p:cNvPr>
                <p:cNvPicPr/>
                <p:nvPr/>
              </p:nvPicPr>
              <p:blipFill>
                <a:blip r:embed="rId19"/>
                <a:stretch>
                  <a:fillRect/>
                </a:stretch>
              </p:blipFill>
              <p:spPr>
                <a:xfrm>
                  <a:off x="11121599" y="3145694"/>
                  <a:ext cx="777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墨迹 28">
                  <a:extLst>
                    <a:ext uri="{FF2B5EF4-FFF2-40B4-BE49-F238E27FC236}">
                      <a16:creationId xmlns:a16="http://schemas.microsoft.com/office/drawing/2014/main" id="{3C23C279-88E1-32DA-A263-5A7F7B739D36}"/>
                    </a:ext>
                  </a:extLst>
                </p14:cNvPr>
                <p14:cNvContentPartPr/>
                <p14:nvPr/>
              </p14:nvContentPartPr>
              <p14:xfrm>
                <a:off x="11263079" y="3087734"/>
                <a:ext cx="153360" cy="381240"/>
              </p14:xfrm>
            </p:contentPart>
          </mc:Choice>
          <mc:Fallback xmlns="">
            <p:pic>
              <p:nvPicPr>
                <p:cNvPr id="29" name="墨迹 28">
                  <a:extLst>
                    <a:ext uri="{FF2B5EF4-FFF2-40B4-BE49-F238E27FC236}">
                      <a16:creationId xmlns:a16="http://schemas.microsoft.com/office/drawing/2014/main" id="{3C23C279-88E1-32DA-A263-5A7F7B739D36}"/>
                    </a:ext>
                  </a:extLst>
                </p:cNvPr>
                <p:cNvPicPr/>
                <p:nvPr/>
              </p:nvPicPr>
              <p:blipFill>
                <a:blip r:embed="rId21"/>
                <a:stretch>
                  <a:fillRect/>
                </a:stretch>
              </p:blipFill>
              <p:spPr>
                <a:xfrm>
                  <a:off x="11254439" y="3078734"/>
                  <a:ext cx="1710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墨迹 29">
                  <a:extLst>
                    <a:ext uri="{FF2B5EF4-FFF2-40B4-BE49-F238E27FC236}">
                      <a16:creationId xmlns:a16="http://schemas.microsoft.com/office/drawing/2014/main" id="{9746D11B-C171-CE5C-6998-34EBC6B5E375}"/>
                    </a:ext>
                  </a:extLst>
                </p14:cNvPr>
                <p14:cNvContentPartPr/>
                <p14:nvPr/>
              </p14:nvContentPartPr>
              <p14:xfrm>
                <a:off x="11160119" y="3227414"/>
                <a:ext cx="157680" cy="12960"/>
              </p14:xfrm>
            </p:contentPart>
          </mc:Choice>
          <mc:Fallback xmlns="">
            <p:pic>
              <p:nvPicPr>
                <p:cNvPr id="30" name="墨迹 29">
                  <a:extLst>
                    <a:ext uri="{FF2B5EF4-FFF2-40B4-BE49-F238E27FC236}">
                      <a16:creationId xmlns:a16="http://schemas.microsoft.com/office/drawing/2014/main" id="{9746D11B-C171-CE5C-6998-34EBC6B5E375}"/>
                    </a:ext>
                  </a:extLst>
                </p:cNvPr>
                <p:cNvPicPr/>
                <p:nvPr/>
              </p:nvPicPr>
              <p:blipFill>
                <a:blip r:embed="rId23"/>
                <a:stretch>
                  <a:fillRect/>
                </a:stretch>
              </p:blipFill>
              <p:spPr>
                <a:xfrm>
                  <a:off x="11151479" y="3218414"/>
                  <a:ext cx="175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墨迹 30">
                  <a:extLst>
                    <a:ext uri="{FF2B5EF4-FFF2-40B4-BE49-F238E27FC236}">
                      <a16:creationId xmlns:a16="http://schemas.microsoft.com/office/drawing/2014/main" id="{1C200869-AACE-18BA-C7BC-F4FB81CC7222}"/>
                    </a:ext>
                  </a:extLst>
                </p14:cNvPr>
                <p14:cNvContentPartPr/>
                <p14:nvPr/>
              </p14:nvContentPartPr>
              <p14:xfrm>
                <a:off x="11220959" y="3299774"/>
                <a:ext cx="120960" cy="13680"/>
              </p14:xfrm>
            </p:contentPart>
          </mc:Choice>
          <mc:Fallback xmlns="">
            <p:pic>
              <p:nvPicPr>
                <p:cNvPr id="31" name="墨迹 30">
                  <a:extLst>
                    <a:ext uri="{FF2B5EF4-FFF2-40B4-BE49-F238E27FC236}">
                      <a16:creationId xmlns:a16="http://schemas.microsoft.com/office/drawing/2014/main" id="{1C200869-AACE-18BA-C7BC-F4FB81CC7222}"/>
                    </a:ext>
                  </a:extLst>
                </p:cNvPr>
                <p:cNvPicPr/>
                <p:nvPr/>
              </p:nvPicPr>
              <p:blipFill>
                <a:blip r:embed="rId25"/>
                <a:stretch>
                  <a:fillRect/>
                </a:stretch>
              </p:blipFill>
              <p:spPr>
                <a:xfrm>
                  <a:off x="11212319" y="3290774"/>
                  <a:ext cx="13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墨迹 31">
                  <a:extLst>
                    <a:ext uri="{FF2B5EF4-FFF2-40B4-BE49-F238E27FC236}">
                      <a16:creationId xmlns:a16="http://schemas.microsoft.com/office/drawing/2014/main" id="{71A004A1-1DAA-F96F-F304-F43B53C6DB58}"/>
                    </a:ext>
                  </a:extLst>
                </p14:cNvPr>
                <p14:cNvContentPartPr/>
                <p14:nvPr/>
              </p14:nvContentPartPr>
              <p14:xfrm>
                <a:off x="11251199" y="3160814"/>
                <a:ext cx="54720" cy="273240"/>
              </p14:xfrm>
            </p:contentPart>
          </mc:Choice>
          <mc:Fallback xmlns="">
            <p:pic>
              <p:nvPicPr>
                <p:cNvPr id="32" name="墨迹 31">
                  <a:extLst>
                    <a:ext uri="{FF2B5EF4-FFF2-40B4-BE49-F238E27FC236}">
                      <a16:creationId xmlns:a16="http://schemas.microsoft.com/office/drawing/2014/main" id="{71A004A1-1DAA-F96F-F304-F43B53C6DB58}"/>
                    </a:ext>
                  </a:extLst>
                </p:cNvPr>
                <p:cNvPicPr/>
                <p:nvPr/>
              </p:nvPicPr>
              <p:blipFill>
                <a:blip r:embed="rId27"/>
                <a:stretch>
                  <a:fillRect/>
                </a:stretch>
              </p:blipFill>
              <p:spPr>
                <a:xfrm>
                  <a:off x="11242559" y="3151814"/>
                  <a:ext cx="72360" cy="290880"/>
                </a:xfrm>
                <a:prstGeom prst="rect">
                  <a:avLst/>
                </a:prstGeom>
              </p:spPr>
            </p:pic>
          </mc:Fallback>
        </mc:AlternateContent>
      </p:grpSp>
    </p:spTree>
    <p:extLst>
      <p:ext uri="{BB962C8B-B14F-4D97-AF65-F5344CB8AC3E}">
        <p14:creationId xmlns:p14="http://schemas.microsoft.com/office/powerpoint/2010/main" val="6901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7419A4-DC70-F9FA-F8C0-9056A41C6C66}"/>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4" name="图片 3">
            <a:extLst>
              <a:ext uri="{FF2B5EF4-FFF2-40B4-BE49-F238E27FC236}">
                <a16:creationId xmlns:a16="http://schemas.microsoft.com/office/drawing/2014/main" id="{D4C1091B-A69B-5790-573A-1E5CFBBDD4F9}"/>
              </a:ext>
            </a:extLst>
          </p:cNvPr>
          <p:cNvPicPr>
            <a:picLocks noChangeAspect="1"/>
          </p:cNvPicPr>
          <p:nvPr/>
        </p:nvPicPr>
        <p:blipFill>
          <a:blip r:embed="rId2"/>
          <a:stretch>
            <a:fillRect/>
          </a:stretch>
        </p:blipFill>
        <p:spPr>
          <a:xfrm>
            <a:off x="1141641" y="34581"/>
            <a:ext cx="8649145" cy="668689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34B7C88F-4DD5-0953-DB53-4BF97D7C6254}"/>
                  </a:ext>
                </a:extLst>
              </p14:cNvPr>
              <p14:cNvContentPartPr/>
              <p14:nvPr/>
            </p14:nvContentPartPr>
            <p14:xfrm>
              <a:off x="1046279" y="1671134"/>
              <a:ext cx="1905480" cy="371880"/>
            </p14:xfrm>
          </p:contentPart>
        </mc:Choice>
        <mc:Fallback xmlns="">
          <p:pic>
            <p:nvPicPr>
              <p:cNvPr id="6" name="墨迹 5">
                <a:extLst>
                  <a:ext uri="{FF2B5EF4-FFF2-40B4-BE49-F238E27FC236}">
                    <a16:creationId xmlns:a16="http://schemas.microsoft.com/office/drawing/2014/main" id="{34B7C88F-4DD5-0953-DB53-4BF97D7C6254}"/>
                  </a:ext>
                </a:extLst>
              </p:cNvPr>
              <p:cNvPicPr/>
              <p:nvPr/>
            </p:nvPicPr>
            <p:blipFill>
              <a:blip r:embed="rId4"/>
              <a:stretch>
                <a:fillRect/>
              </a:stretch>
            </p:blipFill>
            <p:spPr>
              <a:xfrm>
                <a:off x="1040159" y="1665014"/>
                <a:ext cx="1917720" cy="384120"/>
              </a:xfrm>
              <a:prstGeom prst="rect">
                <a:avLst/>
              </a:prstGeom>
            </p:spPr>
          </p:pic>
        </mc:Fallback>
      </mc:AlternateContent>
      <p:grpSp>
        <p:nvGrpSpPr>
          <p:cNvPr id="40" name="组合 39">
            <a:extLst>
              <a:ext uri="{FF2B5EF4-FFF2-40B4-BE49-F238E27FC236}">
                <a16:creationId xmlns:a16="http://schemas.microsoft.com/office/drawing/2014/main" id="{32B04E7F-6C61-3F23-FC09-ED87A8CFD2DF}"/>
              </a:ext>
            </a:extLst>
          </p:cNvPr>
          <p:cNvGrpSpPr/>
          <p:nvPr/>
        </p:nvGrpSpPr>
        <p:grpSpPr>
          <a:xfrm>
            <a:off x="2803439" y="1056614"/>
            <a:ext cx="1968480" cy="705600"/>
            <a:chOff x="2803439" y="1056614"/>
            <a:chExt cx="1968480" cy="705600"/>
          </a:xfrm>
        </p:grpSpPr>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827599D7-40E0-CE01-9564-04EAEFF1BB4C}"/>
                    </a:ext>
                  </a:extLst>
                </p14:cNvPr>
                <p14:cNvContentPartPr/>
                <p14:nvPr/>
              </p14:nvContentPartPr>
              <p14:xfrm>
                <a:off x="2803439" y="1461254"/>
                <a:ext cx="758880" cy="300960"/>
              </p14:xfrm>
            </p:contentPart>
          </mc:Choice>
          <mc:Fallback xmlns="">
            <p:pic>
              <p:nvPicPr>
                <p:cNvPr id="13" name="墨迹 12">
                  <a:extLst>
                    <a:ext uri="{FF2B5EF4-FFF2-40B4-BE49-F238E27FC236}">
                      <a16:creationId xmlns:a16="http://schemas.microsoft.com/office/drawing/2014/main" id="{827599D7-40E0-CE01-9564-04EAEFF1BB4C}"/>
                    </a:ext>
                  </a:extLst>
                </p:cNvPr>
                <p:cNvPicPr/>
                <p:nvPr/>
              </p:nvPicPr>
              <p:blipFill>
                <a:blip r:embed="rId6"/>
                <a:stretch>
                  <a:fillRect/>
                </a:stretch>
              </p:blipFill>
              <p:spPr>
                <a:xfrm>
                  <a:off x="2797319" y="1455134"/>
                  <a:ext cx="771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D4BB5DB5-A60A-AE2E-DB5A-95056467BC42}"/>
                    </a:ext>
                  </a:extLst>
                </p14:cNvPr>
                <p14:cNvContentPartPr/>
                <p14:nvPr/>
              </p14:nvContentPartPr>
              <p14:xfrm>
                <a:off x="3364319" y="1349654"/>
                <a:ext cx="327600" cy="289080"/>
              </p14:xfrm>
            </p:contentPart>
          </mc:Choice>
          <mc:Fallback xmlns="">
            <p:pic>
              <p:nvPicPr>
                <p:cNvPr id="14" name="墨迹 13">
                  <a:extLst>
                    <a:ext uri="{FF2B5EF4-FFF2-40B4-BE49-F238E27FC236}">
                      <a16:creationId xmlns:a16="http://schemas.microsoft.com/office/drawing/2014/main" id="{D4BB5DB5-A60A-AE2E-DB5A-95056467BC42}"/>
                    </a:ext>
                  </a:extLst>
                </p:cNvPr>
                <p:cNvPicPr/>
                <p:nvPr/>
              </p:nvPicPr>
              <p:blipFill>
                <a:blip r:embed="rId8"/>
                <a:stretch>
                  <a:fillRect/>
                </a:stretch>
              </p:blipFill>
              <p:spPr>
                <a:xfrm>
                  <a:off x="3358199" y="1343534"/>
                  <a:ext cx="3398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457412D3-1985-239A-652D-7DCA89458D93}"/>
                    </a:ext>
                  </a:extLst>
                </p14:cNvPr>
                <p14:cNvContentPartPr/>
                <p14:nvPr/>
              </p14:nvContentPartPr>
              <p14:xfrm>
                <a:off x="3923759" y="1062014"/>
                <a:ext cx="154440" cy="39960"/>
              </p14:xfrm>
            </p:contentPart>
          </mc:Choice>
          <mc:Fallback xmlns="">
            <p:pic>
              <p:nvPicPr>
                <p:cNvPr id="15" name="墨迹 14">
                  <a:extLst>
                    <a:ext uri="{FF2B5EF4-FFF2-40B4-BE49-F238E27FC236}">
                      <a16:creationId xmlns:a16="http://schemas.microsoft.com/office/drawing/2014/main" id="{457412D3-1985-239A-652D-7DCA89458D93}"/>
                    </a:ext>
                  </a:extLst>
                </p:cNvPr>
                <p:cNvPicPr/>
                <p:nvPr/>
              </p:nvPicPr>
              <p:blipFill>
                <a:blip r:embed="rId10"/>
                <a:stretch>
                  <a:fillRect/>
                </a:stretch>
              </p:blipFill>
              <p:spPr>
                <a:xfrm>
                  <a:off x="3917639" y="1055894"/>
                  <a:ext cx="166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B3635EBF-FD8C-9F50-1790-95AEDF7BB79C}"/>
                    </a:ext>
                  </a:extLst>
                </p14:cNvPr>
                <p14:cNvContentPartPr/>
                <p14:nvPr/>
              </p14:nvContentPartPr>
              <p14:xfrm>
                <a:off x="3858599" y="1144094"/>
                <a:ext cx="47520" cy="320760"/>
              </p14:xfrm>
            </p:contentPart>
          </mc:Choice>
          <mc:Fallback xmlns="">
            <p:pic>
              <p:nvPicPr>
                <p:cNvPr id="16" name="墨迹 15">
                  <a:extLst>
                    <a:ext uri="{FF2B5EF4-FFF2-40B4-BE49-F238E27FC236}">
                      <a16:creationId xmlns:a16="http://schemas.microsoft.com/office/drawing/2014/main" id="{B3635EBF-FD8C-9F50-1790-95AEDF7BB79C}"/>
                    </a:ext>
                  </a:extLst>
                </p:cNvPr>
                <p:cNvPicPr/>
                <p:nvPr/>
              </p:nvPicPr>
              <p:blipFill>
                <a:blip r:embed="rId12"/>
                <a:stretch>
                  <a:fillRect/>
                </a:stretch>
              </p:blipFill>
              <p:spPr>
                <a:xfrm>
                  <a:off x="3852479" y="1137974"/>
                  <a:ext cx="59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546B6DED-B860-03B8-4EF5-35C93D53966B}"/>
                    </a:ext>
                  </a:extLst>
                </p14:cNvPr>
                <p14:cNvContentPartPr/>
                <p14:nvPr/>
              </p14:nvContentPartPr>
              <p14:xfrm>
                <a:off x="3915839" y="1138334"/>
                <a:ext cx="153720" cy="47160"/>
              </p14:xfrm>
            </p:contentPart>
          </mc:Choice>
          <mc:Fallback xmlns="">
            <p:pic>
              <p:nvPicPr>
                <p:cNvPr id="17" name="墨迹 16">
                  <a:extLst>
                    <a:ext uri="{FF2B5EF4-FFF2-40B4-BE49-F238E27FC236}">
                      <a16:creationId xmlns:a16="http://schemas.microsoft.com/office/drawing/2014/main" id="{546B6DED-B860-03B8-4EF5-35C93D53966B}"/>
                    </a:ext>
                  </a:extLst>
                </p:cNvPr>
                <p:cNvPicPr/>
                <p:nvPr/>
              </p:nvPicPr>
              <p:blipFill>
                <a:blip r:embed="rId14"/>
                <a:stretch>
                  <a:fillRect/>
                </a:stretch>
              </p:blipFill>
              <p:spPr>
                <a:xfrm>
                  <a:off x="3909719" y="1132214"/>
                  <a:ext cx="165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D70BB78A-C513-908C-2882-D89F6ABFEE48}"/>
                    </a:ext>
                  </a:extLst>
                </p14:cNvPr>
                <p14:cNvContentPartPr/>
                <p14:nvPr/>
              </p14:nvContentPartPr>
              <p14:xfrm>
                <a:off x="3953999" y="1180454"/>
                <a:ext cx="22680" cy="102240"/>
              </p14:xfrm>
            </p:contentPart>
          </mc:Choice>
          <mc:Fallback xmlns="">
            <p:pic>
              <p:nvPicPr>
                <p:cNvPr id="18" name="墨迹 17">
                  <a:extLst>
                    <a:ext uri="{FF2B5EF4-FFF2-40B4-BE49-F238E27FC236}">
                      <a16:creationId xmlns:a16="http://schemas.microsoft.com/office/drawing/2014/main" id="{D70BB78A-C513-908C-2882-D89F6ABFEE48}"/>
                    </a:ext>
                  </a:extLst>
                </p:cNvPr>
                <p:cNvPicPr/>
                <p:nvPr/>
              </p:nvPicPr>
              <p:blipFill>
                <a:blip r:embed="rId16"/>
                <a:stretch>
                  <a:fillRect/>
                </a:stretch>
              </p:blipFill>
              <p:spPr>
                <a:xfrm>
                  <a:off x="3947879" y="1174334"/>
                  <a:ext cx="34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9193C8E1-0618-F7F6-6FBB-673B63462E2B}"/>
                    </a:ext>
                  </a:extLst>
                </p14:cNvPr>
                <p14:cNvContentPartPr/>
                <p14:nvPr/>
              </p14:nvContentPartPr>
              <p14:xfrm>
                <a:off x="3984239" y="1198094"/>
                <a:ext cx="131400" cy="110520"/>
              </p14:xfrm>
            </p:contentPart>
          </mc:Choice>
          <mc:Fallback xmlns="">
            <p:pic>
              <p:nvPicPr>
                <p:cNvPr id="19" name="墨迹 18">
                  <a:extLst>
                    <a:ext uri="{FF2B5EF4-FFF2-40B4-BE49-F238E27FC236}">
                      <a16:creationId xmlns:a16="http://schemas.microsoft.com/office/drawing/2014/main" id="{9193C8E1-0618-F7F6-6FBB-673B63462E2B}"/>
                    </a:ext>
                  </a:extLst>
                </p:cNvPr>
                <p:cNvPicPr/>
                <p:nvPr/>
              </p:nvPicPr>
              <p:blipFill>
                <a:blip r:embed="rId18"/>
                <a:stretch>
                  <a:fillRect/>
                </a:stretch>
              </p:blipFill>
              <p:spPr>
                <a:xfrm>
                  <a:off x="3978119" y="1191974"/>
                  <a:ext cx="143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墨迹 19">
                  <a:extLst>
                    <a:ext uri="{FF2B5EF4-FFF2-40B4-BE49-F238E27FC236}">
                      <a16:creationId xmlns:a16="http://schemas.microsoft.com/office/drawing/2014/main" id="{20EE580B-1C77-BA05-CADA-7B98DDC2D3DB}"/>
                    </a:ext>
                  </a:extLst>
                </p14:cNvPr>
                <p14:cNvContentPartPr/>
                <p14:nvPr/>
              </p14:nvContentPartPr>
              <p14:xfrm>
                <a:off x="3990359" y="1254254"/>
                <a:ext cx="65880" cy="23400"/>
              </p14:xfrm>
            </p:contentPart>
          </mc:Choice>
          <mc:Fallback xmlns="">
            <p:pic>
              <p:nvPicPr>
                <p:cNvPr id="20" name="墨迹 19">
                  <a:extLst>
                    <a:ext uri="{FF2B5EF4-FFF2-40B4-BE49-F238E27FC236}">
                      <a16:creationId xmlns:a16="http://schemas.microsoft.com/office/drawing/2014/main" id="{20EE580B-1C77-BA05-CADA-7B98DDC2D3DB}"/>
                    </a:ext>
                  </a:extLst>
                </p:cNvPr>
                <p:cNvPicPr/>
                <p:nvPr/>
              </p:nvPicPr>
              <p:blipFill>
                <a:blip r:embed="rId20"/>
                <a:stretch>
                  <a:fillRect/>
                </a:stretch>
              </p:blipFill>
              <p:spPr>
                <a:xfrm>
                  <a:off x="3984239" y="1248134"/>
                  <a:ext cx="7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2EAA0A40-C3A2-8C9E-BD2E-562844EF4B51}"/>
                    </a:ext>
                  </a:extLst>
                </p14:cNvPr>
                <p14:cNvContentPartPr/>
                <p14:nvPr/>
              </p14:nvContentPartPr>
              <p14:xfrm>
                <a:off x="4008719" y="1303934"/>
                <a:ext cx="28800" cy="4320"/>
              </p14:xfrm>
            </p:contentPart>
          </mc:Choice>
          <mc:Fallback xmlns="">
            <p:pic>
              <p:nvPicPr>
                <p:cNvPr id="21" name="墨迹 20">
                  <a:extLst>
                    <a:ext uri="{FF2B5EF4-FFF2-40B4-BE49-F238E27FC236}">
                      <a16:creationId xmlns:a16="http://schemas.microsoft.com/office/drawing/2014/main" id="{2EAA0A40-C3A2-8C9E-BD2E-562844EF4B51}"/>
                    </a:ext>
                  </a:extLst>
                </p:cNvPr>
                <p:cNvPicPr/>
                <p:nvPr/>
              </p:nvPicPr>
              <p:blipFill>
                <a:blip r:embed="rId22"/>
                <a:stretch>
                  <a:fillRect/>
                </a:stretch>
              </p:blipFill>
              <p:spPr>
                <a:xfrm>
                  <a:off x="4002599" y="1297814"/>
                  <a:ext cx="410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墨迹 21">
                  <a:extLst>
                    <a:ext uri="{FF2B5EF4-FFF2-40B4-BE49-F238E27FC236}">
                      <a16:creationId xmlns:a16="http://schemas.microsoft.com/office/drawing/2014/main" id="{AE06D5A8-0F09-7DAE-7BF4-1BF9127BB95A}"/>
                    </a:ext>
                  </a:extLst>
                </p14:cNvPr>
                <p14:cNvContentPartPr/>
                <p14:nvPr/>
              </p14:nvContentPartPr>
              <p14:xfrm>
                <a:off x="4016279" y="1313654"/>
                <a:ext cx="17280" cy="129960"/>
              </p14:xfrm>
            </p:contentPart>
          </mc:Choice>
          <mc:Fallback xmlns="">
            <p:pic>
              <p:nvPicPr>
                <p:cNvPr id="22" name="墨迹 21">
                  <a:extLst>
                    <a:ext uri="{FF2B5EF4-FFF2-40B4-BE49-F238E27FC236}">
                      <a16:creationId xmlns:a16="http://schemas.microsoft.com/office/drawing/2014/main" id="{AE06D5A8-0F09-7DAE-7BF4-1BF9127BB95A}"/>
                    </a:ext>
                  </a:extLst>
                </p:cNvPr>
                <p:cNvPicPr/>
                <p:nvPr/>
              </p:nvPicPr>
              <p:blipFill>
                <a:blip r:embed="rId24"/>
                <a:stretch>
                  <a:fillRect/>
                </a:stretch>
              </p:blipFill>
              <p:spPr>
                <a:xfrm>
                  <a:off x="4010159" y="1307534"/>
                  <a:ext cx="29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墨迹 25">
                  <a:extLst>
                    <a:ext uri="{FF2B5EF4-FFF2-40B4-BE49-F238E27FC236}">
                      <a16:creationId xmlns:a16="http://schemas.microsoft.com/office/drawing/2014/main" id="{DB964956-DF73-3580-4EDF-7626BCD71C26}"/>
                    </a:ext>
                  </a:extLst>
                </p14:cNvPr>
                <p14:cNvContentPartPr/>
                <p14:nvPr/>
              </p14:nvContentPartPr>
              <p14:xfrm>
                <a:off x="3953999" y="1362254"/>
                <a:ext cx="6480" cy="16920"/>
              </p14:xfrm>
            </p:contentPart>
          </mc:Choice>
          <mc:Fallback xmlns="">
            <p:pic>
              <p:nvPicPr>
                <p:cNvPr id="26" name="墨迹 25">
                  <a:extLst>
                    <a:ext uri="{FF2B5EF4-FFF2-40B4-BE49-F238E27FC236}">
                      <a16:creationId xmlns:a16="http://schemas.microsoft.com/office/drawing/2014/main" id="{DB964956-DF73-3580-4EDF-7626BCD71C26}"/>
                    </a:ext>
                  </a:extLst>
                </p:cNvPr>
                <p:cNvPicPr/>
                <p:nvPr/>
              </p:nvPicPr>
              <p:blipFill>
                <a:blip r:embed="rId26"/>
                <a:stretch>
                  <a:fillRect/>
                </a:stretch>
              </p:blipFill>
              <p:spPr>
                <a:xfrm>
                  <a:off x="3947879" y="1356134"/>
                  <a:ext cx="18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墨迹 27">
                  <a:extLst>
                    <a:ext uri="{FF2B5EF4-FFF2-40B4-BE49-F238E27FC236}">
                      <a16:creationId xmlns:a16="http://schemas.microsoft.com/office/drawing/2014/main" id="{CC05FFDC-B2F1-3EB1-698B-EDA56E68480E}"/>
                    </a:ext>
                  </a:extLst>
                </p14:cNvPr>
                <p14:cNvContentPartPr/>
                <p14:nvPr/>
              </p14:nvContentPartPr>
              <p14:xfrm>
                <a:off x="3942479" y="1368374"/>
                <a:ext cx="12240" cy="48600"/>
              </p14:xfrm>
            </p:contentPart>
          </mc:Choice>
          <mc:Fallback xmlns="">
            <p:pic>
              <p:nvPicPr>
                <p:cNvPr id="28" name="墨迹 27">
                  <a:extLst>
                    <a:ext uri="{FF2B5EF4-FFF2-40B4-BE49-F238E27FC236}">
                      <a16:creationId xmlns:a16="http://schemas.microsoft.com/office/drawing/2014/main" id="{CC05FFDC-B2F1-3EB1-698B-EDA56E68480E}"/>
                    </a:ext>
                  </a:extLst>
                </p:cNvPr>
                <p:cNvPicPr/>
                <p:nvPr/>
              </p:nvPicPr>
              <p:blipFill>
                <a:blip r:embed="rId28"/>
                <a:stretch>
                  <a:fillRect/>
                </a:stretch>
              </p:blipFill>
              <p:spPr>
                <a:xfrm>
                  <a:off x="3936359" y="1362254"/>
                  <a:ext cx="24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墨迹 28">
                  <a:extLst>
                    <a:ext uri="{FF2B5EF4-FFF2-40B4-BE49-F238E27FC236}">
                      <a16:creationId xmlns:a16="http://schemas.microsoft.com/office/drawing/2014/main" id="{28037D4C-6C32-B99A-B14E-FD6F62BC3135}"/>
                    </a:ext>
                  </a:extLst>
                </p14:cNvPr>
                <p14:cNvContentPartPr/>
                <p14:nvPr/>
              </p14:nvContentPartPr>
              <p14:xfrm>
                <a:off x="4081079" y="1343894"/>
                <a:ext cx="43560" cy="51480"/>
              </p14:xfrm>
            </p:contentPart>
          </mc:Choice>
          <mc:Fallback xmlns="">
            <p:pic>
              <p:nvPicPr>
                <p:cNvPr id="29" name="墨迹 28">
                  <a:extLst>
                    <a:ext uri="{FF2B5EF4-FFF2-40B4-BE49-F238E27FC236}">
                      <a16:creationId xmlns:a16="http://schemas.microsoft.com/office/drawing/2014/main" id="{28037D4C-6C32-B99A-B14E-FD6F62BC3135}"/>
                    </a:ext>
                  </a:extLst>
                </p:cNvPr>
                <p:cNvPicPr/>
                <p:nvPr/>
              </p:nvPicPr>
              <p:blipFill>
                <a:blip r:embed="rId30"/>
                <a:stretch>
                  <a:fillRect/>
                </a:stretch>
              </p:blipFill>
              <p:spPr>
                <a:xfrm>
                  <a:off x="4074959" y="1337774"/>
                  <a:ext cx="55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墨迹 30">
                  <a:extLst>
                    <a:ext uri="{FF2B5EF4-FFF2-40B4-BE49-F238E27FC236}">
                      <a16:creationId xmlns:a16="http://schemas.microsoft.com/office/drawing/2014/main" id="{58D5E3C7-503B-BB84-ADCC-087ADDCF74DD}"/>
                    </a:ext>
                  </a:extLst>
                </p14:cNvPr>
                <p14:cNvContentPartPr/>
                <p14:nvPr/>
              </p14:nvContentPartPr>
              <p14:xfrm>
                <a:off x="4243079" y="1126094"/>
                <a:ext cx="87120" cy="205920"/>
              </p14:xfrm>
            </p:contentPart>
          </mc:Choice>
          <mc:Fallback xmlns="">
            <p:pic>
              <p:nvPicPr>
                <p:cNvPr id="31" name="墨迹 30">
                  <a:extLst>
                    <a:ext uri="{FF2B5EF4-FFF2-40B4-BE49-F238E27FC236}">
                      <a16:creationId xmlns:a16="http://schemas.microsoft.com/office/drawing/2014/main" id="{58D5E3C7-503B-BB84-ADCC-087ADDCF74DD}"/>
                    </a:ext>
                  </a:extLst>
                </p:cNvPr>
                <p:cNvPicPr/>
                <p:nvPr/>
              </p:nvPicPr>
              <p:blipFill>
                <a:blip r:embed="rId32"/>
                <a:stretch>
                  <a:fillRect/>
                </a:stretch>
              </p:blipFill>
              <p:spPr>
                <a:xfrm>
                  <a:off x="4236959" y="1119974"/>
                  <a:ext cx="99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墨迹 31">
                  <a:extLst>
                    <a:ext uri="{FF2B5EF4-FFF2-40B4-BE49-F238E27FC236}">
                      <a16:creationId xmlns:a16="http://schemas.microsoft.com/office/drawing/2014/main" id="{B7C7CC3C-3120-759C-060B-090DB94A5FD8}"/>
                    </a:ext>
                  </a:extLst>
                </p14:cNvPr>
                <p14:cNvContentPartPr/>
                <p14:nvPr/>
              </p14:nvContentPartPr>
              <p14:xfrm>
                <a:off x="4407239" y="1186574"/>
                <a:ext cx="1440" cy="360"/>
              </p14:xfrm>
            </p:contentPart>
          </mc:Choice>
          <mc:Fallback xmlns="">
            <p:pic>
              <p:nvPicPr>
                <p:cNvPr id="32" name="墨迹 31">
                  <a:extLst>
                    <a:ext uri="{FF2B5EF4-FFF2-40B4-BE49-F238E27FC236}">
                      <a16:creationId xmlns:a16="http://schemas.microsoft.com/office/drawing/2014/main" id="{B7C7CC3C-3120-759C-060B-090DB94A5FD8}"/>
                    </a:ext>
                  </a:extLst>
                </p:cNvPr>
                <p:cNvPicPr/>
                <p:nvPr/>
              </p:nvPicPr>
              <p:blipFill>
                <a:blip r:embed="rId34"/>
                <a:stretch>
                  <a:fillRect/>
                </a:stretch>
              </p:blipFill>
              <p:spPr>
                <a:xfrm>
                  <a:off x="4401119" y="1180454"/>
                  <a:ext cx="13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墨迹 32">
                  <a:extLst>
                    <a:ext uri="{FF2B5EF4-FFF2-40B4-BE49-F238E27FC236}">
                      <a16:creationId xmlns:a16="http://schemas.microsoft.com/office/drawing/2014/main" id="{81DD191C-B970-8080-BA2C-13F60862C1C2}"/>
                    </a:ext>
                  </a:extLst>
                </p14:cNvPr>
                <p14:cNvContentPartPr/>
                <p14:nvPr/>
              </p14:nvContentPartPr>
              <p14:xfrm>
                <a:off x="4402199" y="1192334"/>
                <a:ext cx="360" cy="360"/>
              </p14:xfrm>
            </p:contentPart>
          </mc:Choice>
          <mc:Fallback xmlns="">
            <p:pic>
              <p:nvPicPr>
                <p:cNvPr id="33" name="墨迹 32">
                  <a:extLst>
                    <a:ext uri="{FF2B5EF4-FFF2-40B4-BE49-F238E27FC236}">
                      <a16:creationId xmlns:a16="http://schemas.microsoft.com/office/drawing/2014/main" id="{81DD191C-B970-8080-BA2C-13F60862C1C2}"/>
                    </a:ext>
                  </a:extLst>
                </p:cNvPr>
                <p:cNvPicPr/>
                <p:nvPr/>
              </p:nvPicPr>
              <p:blipFill>
                <a:blip r:embed="rId34"/>
                <a:stretch>
                  <a:fillRect/>
                </a:stretch>
              </p:blipFill>
              <p:spPr>
                <a:xfrm>
                  <a:off x="4396079" y="118621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墨迹 33">
                  <a:extLst>
                    <a:ext uri="{FF2B5EF4-FFF2-40B4-BE49-F238E27FC236}">
                      <a16:creationId xmlns:a16="http://schemas.microsoft.com/office/drawing/2014/main" id="{8FCB7897-0DF2-7E55-B8DA-B632485F8A83}"/>
                    </a:ext>
                  </a:extLst>
                </p14:cNvPr>
                <p14:cNvContentPartPr/>
                <p14:nvPr/>
              </p14:nvContentPartPr>
              <p14:xfrm>
                <a:off x="4370159" y="1056614"/>
                <a:ext cx="110880" cy="277920"/>
              </p14:xfrm>
            </p:contentPart>
          </mc:Choice>
          <mc:Fallback xmlns="">
            <p:pic>
              <p:nvPicPr>
                <p:cNvPr id="34" name="墨迹 33">
                  <a:extLst>
                    <a:ext uri="{FF2B5EF4-FFF2-40B4-BE49-F238E27FC236}">
                      <a16:creationId xmlns:a16="http://schemas.microsoft.com/office/drawing/2014/main" id="{8FCB7897-0DF2-7E55-B8DA-B632485F8A83}"/>
                    </a:ext>
                  </a:extLst>
                </p:cNvPr>
                <p:cNvPicPr/>
                <p:nvPr/>
              </p:nvPicPr>
              <p:blipFill>
                <a:blip r:embed="rId37"/>
                <a:stretch>
                  <a:fillRect/>
                </a:stretch>
              </p:blipFill>
              <p:spPr>
                <a:xfrm>
                  <a:off x="4364039" y="1050494"/>
                  <a:ext cx="1231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墨迹 37">
                  <a:extLst>
                    <a:ext uri="{FF2B5EF4-FFF2-40B4-BE49-F238E27FC236}">
                      <a16:creationId xmlns:a16="http://schemas.microsoft.com/office/drawing/2014/main" id="{3422CC3D-D69F-9D1F-AE14-15214D5BB09E}"/>
                    </a:ext>
                  </a:extLst>
                </p14:cNvPr>
                <p14:cNvContentPartPr/>
                <p14:nvPr/>
              </p14:nvContentPartPr>
              <p14:xfrm>
                <a:off x="4486079" y="1173614"/>
                <a:ext cx="122400" cy="299160"/>
              </p14:xfrm>
            </p:contentPart>
          </mc:Choice>
          <mc:Fallback xmlns="">
            <p:pic>
              <p:nvPicPr>
                <p:cNvPr id="38" name="墨迹 37">
                  <a:extLst>
                    <a:ext uri="{FF2B5EF4-FFF2-40B4-BE49-F238E27FC236}">
                      <a16:creationId xmlns:a16="http://schemas.microsoft.com/office/drawing/2014/main" id="{3422CC3D-D69F-9D1F-AE14-15214D5BB09E}"/>
                    </a:ext>
                  </a:extLst>
                </p:cNvPr>
                <p:cNvPicPr/>
                <p:nvPr/>
              </p:nvPicPr>
              <p:blipFill>
                <a:blip r:embed="rId39"/>
                <a:stretch>
                  <a:fillRect/>
                </a:stretch>
              </p:blipFill>
              <p:spPr>
                <a:xfrm>
                  <a:off x="4479959" y="1167494"/>
                  <a:ext cx="1346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墨迹 38">
                  <a:extLst>
                    <a:ext uri="{FF2B5EF4-FFF2-40B4-BE49-F238E27FC236}">
                      <a16:creationId xmlns:a16="http://schemas.microsoft.com/office/drawing/2014/main" id="{9DD53951-4179-A356-F6D6-722164A114C2}"/>
                    </a:ext>
                  </a:extLst>
                </p14:cNvPr>
                <p14:cNvContentPartPr/>
                <p14:nvPr/>
              </p14:nvContentPartPr>
              <p14:xfrm>
                <a:off x="4628999" y="1179014"/>
                <a:ext cx="142920" cy="177840"/>
              </p14:xfrm>
            </p:contentPart>
          </mc:Choice>
          <mc:Fallback xmlns="">
            <p:pic>
              <p:nvPicPr>
                <p:cNvPr id="39" name="墨迹 38">
                  <a:extLst>
                    <a:ext uri="{FF2B5EF4-FFF2-40B4-BE49-F238E27FC236}">
                      <a16:creationId xmlns:a16="http://schemas.microsoft.com/office/drawing/2014/main" id="{9DD53951-4179-A356-F6D6-722164A114C2}"/>
                    </a:ext>
                  </a:extLst>
                </p:cNvPr>
                <p:cNvPicPr/>
                <p:nvPr/>
              </p:nvPicPr>
              <p:blipFill>
                <a:blip r:embed="rId41"/>
                <a:stretch>
                  <a:fillRect/>
                </a:stretch>
              </p:blipFill>
              <p:spPr>
                <a:xfrm>
                  <a:off x="4622879" y="1172894"/>
                  <a:ext cx="15516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1" name="墨迹 40">
                <a:extLst>
                  <a:ext uri="{FF2B5EF4-FFF2-40B4-BE49-F238E27FC236}">
                    <a16:creationId xmlns:a16="http://schemas.microsoft.com/office/drawing/2014/main" id="{5B914EAA-1455-5CA7-F495-05061136BDFC}"/>
                  </a:ext>
                </a:extLst>
              </p14:cNvPr>
              <p14:cNvContentPartPr/>
              <p14:nvPr/>
            </p14:nvContentPartPr>
            <p14:xfrm>
              <a:off x="1240679" y="2536934"/>
              <a:ext cx="1456200" cy="667440"/>
            </p14:xfrm>
          </p:contentPart>
        </mc:Choice>
        <mc:Fallback xmlns="">
          <p:pic>
            <p:nvPicPr>
              <p:cNvPr id="41" name="墨迹 40">
                <a:extLst>
                  <a:ext uri="{FF2B5EF4-FFF2-40B4-BE49-F238E27FC236}">
                    <a16:creationId xmlns:a16="http://schemas.microsoft.com/office/drawing/2014/main" id="{5B914EAA-1455-5CA7-F495-05061136BDFC}"/>
                  </a:ext>
                </a:extLst>
              </p:cNvPr>
              <p:cNvPicPr/>
              <p:nvPr/>
            </p:nvPicPr>
            <p:blipFill>
              <a:blip r:embed="rId43"/>
              <a:stretch>
                <a:fillRect/>
              </a:stretch>
            </p:blipFill>
            <p:spPr>
              <a:xfrm>
                <a:off x="1234559" y="2530814"/>
                <a:ext cx="146844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墨迹 64">
                <a:extLst>
                  <a:ext uri="{FF2B5EF4-FFF2-40B4-BE49-F238E27FC236}">
                    <a16:creationId xmlns:a16="http://schemas.microsoft.com/office/drawing/2014/main" id="{2D40BF88-6D86-FA9A-B2E7-F042DA5E6A25}"/>
                  </a:ext>
                </a:extLst>
              </p14:cNvPr>
              <p14:cNvContentPartPr/>
              <p14:nvPr/>
            </p14:nvContentPartPr>
            <p14:xfrm>
              <a:off x="1210439" y="5975654"/>
              <a:ext cx="1492200" cy="729000"/>
            </p14:xfrm>
          </p:contentPart>
        </mc:Choice>
        <mc:Fallback xmlns="">
          <p:pic>
            <p:nvPicPr>
              <p:cNvPr id="65" name="墨迹 64">
                <a:extLst>
                  <a:ext uri="{FF2B5EF4-FFF2-40B4-BE49-F238E27FC236}">
                    <a16:creationId xmlns:a16="http://schemas.microsoft.com/office/drawing/2014/main" id="{2D40BF88-6D86-FA9A-B2E7-F042DA5E6A25}"/>
                  </a:ext>
                </a:extLst>
              </p:cNvPr>
              <p:cNvPicPr/>
              <p:nvPr/>
            </p:nvPicPr>
            <p:blipFill>
              <a:blip r:embed="rId45"/>
              <a:stretch>
                <a:fillRect/>
              </a:stretch>
            </p:blipFill>
            <p:spPr>
              <a:xfrm>
                <a:off x="1201799" y="5967014"/>
                <a:ext cx="150984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墨迹 65">
                <a:extLst>
                  <a:ext uri="{FF2B5EF4-FFF2-40B4-BE49-F238E27FC236}">
                    <a16:creationId xmlns:a16="http://schemas.microsoft.com/office/drawing/2014/main" id="{84F36EE6-4B79-B3BE-9590-2CE78D53D158}"/>
                  </a:ext>
                </a:extLst>
              </p14:cNvPr>
              <p14:cNvContentPartPr/>
              <p14:nvPr/>
            </p14:nvContentPartPr>
            <p14:xfrm>
              <a:off x="1262639" y="1295654"/>
              <a:ext cx="1081800" cy="322200"/>
            </p14:xfrm>
          </p:contentPart>
        </mc:Choice>
        <mc:Fallback xmlns="">
          <p:pic>
            <p:nvPicPr>
              <p:cNvPr id="66" name="墨迹 65">
                <a:extLst>
                  <a:ext uri="{FF2B5EF4-FFF2-40B4-BE49-F238E27FC236}">
                    <a16:creationId xmlns:a16="http://schemas.microsoft.com/office/drawing/2014/main" id="{84F36EE6-4B79-B3BE-9590-2CE78D53D158}"/>
                  </a:ext>
                </a:extLst>
              </p:cNvPr>
              <p:cNvPicPr/>
              <p:nvPr/>
            </p:nvPicPr>
            <p:blipFill>
              <a:blip r:embed="rId47"/>
              <a:stretch>
                <a:fillRect/>
              </a:stretch>
            </p:blipFill>
            <p:spPr>
              <a:xfrm>
                <a:off x="1253639" y="1286654"/>
                <a:ext cx="1099440" cy="339840"/>
              </a:xfrm>
              <a:prstGeom prst="rect">
                <a:avLst/>
              </a:prstGeom>
            </p:spPr>
          </p:pic>
        </mc:Fallback>
      </mc:AlternateContent>
      <p:grpSp>
        <p:nvGrpSpPr>
          <p:cNvPr id="69" name="组合 68">
            <a:extLst>
              <a:ext uri="{FF2B5EF4-FFF2-40B4-BE49-F238E27FC236}">
                <a16:creationId xmlns:a16="http://schemas.microsoft.com/office/drawing/2014/main" id="{E9F8BF12-30D5-BEC2-03FA-165154205384}"/>
              </a:ext>
            </a:extLst>
          </p:cNvPr>
          <p:cNvGrpSpPr/>
          <p:nvPr/>
        </p:nvGrpSpPr>
        <p:grpSpPr>
          <a:xfrm>
            <a:off x="2158679" y="912254"/>
            <a:ext cx="333720" cy="462600"/>
            <a:chOff x="2158679" y="912254"/>
            <a:chExt cx="333720" cy="462600"/>
          </a:xfrm>
        </p:grpSpPr>
        <mc:AlternateContent xmlns:mc="http://schemas.openxmlformats.org/markup-compatibility/2006" xmlns:p14="http://schemas.microsoft.com/office/powerpoint/2010/main">
          <mc:Choice Requires="p14">
            <p:contentPart p14:bwMode="auto" r:id="rId48">
              <p14:nvContentPartPr>
                <p14:cNvPr id="67" name="墨迹 66">
                  <a:extLst>
                    <a:ext uri="{FF2B5EF4-FFF2-40B4-BE49-F238E27FC236}">
                      <a16:creationId xmlns:a16="http://schemas.microsoft.com/office/drawing/2014/main" id="{588C1920-29EA-0E92-4691-8E840489AC07}"/>
                    </a:ext>
                  </a:extLst>
                </p14:cNvPr>
                <p14:cNvContentPartPr/>
                <p14:nvPr/>
              </p14:nvContentPartPr>
              <p14:xfrm>
                <a:off x="2158679" y="912254"/>
                <a:ext cx="333720" cy="462600"/>
              </p14:xfrm>
            </p:contentPart>
          </mc:Choice>
          <mc:Fallback xmlns="">
            <p:pic>
              <p:nvPicPr>
                <p:cNvPr id="67" name="墨迹 66">
                  <a:extLst>
                    <a:ext uri="{FF2B5EF4-FFF2-40B4-BE49-F238E27FC236}">
                      <a16:creationId xmlns:a16="http://schemas.microsoft.com/office/drawing/2014/main" id="{588C1920-29EA-0E92-4691-8E840489AC07}"/>
                    </a:ext>
                  </a:extLst>
                </p:cNvPr>
                <p:cNvPicPr/>
                <p:nvPr/>
              </p:nvPicPr>
              <p:blipFill>
                <a:blip r:embed="rId49"/>
                <a:stretch>
                  <a:fillRect/>
                </a:stretch>
              </p:blipFill>
              <p:spPr>
                <a:xfrm>
                  <a:off x="2149679" y="903254"/>
                  <a:ext cx="3513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8" name="墨迹 67">
                  <a:extLst>
                    <a:ext uri="{FF2B5EF4-FFF2-40B4-BE49-F238E27FC236}">
                      <a16:creationId xmlns:a16="http://schemas.microsoft.com/office/drawing/2014/main" id="{4792ECD8-E553-1D3B-3D71-572CB08BA44D}"/>
                    </a:ext>
                  </a:extLst>
                </p14:cNvPr>
                <p14:cNvContentPartPr/>
                <p14:nvPr/>
              </p14:nvContentPartPr>
              <p14:xfrm>
                <a:off x="2488439" y="950414"/>
                <a:ext cx="360" cy="211320"/>
              </p14:xfrm>
            </p:contentPart>
          </mc:Choice>
          <mc:Fallback xmlns="">
            <p:pic>
              <p:nvPicPr>
                <p:cNvPr id="68" name="墨迹 67">
                  <a:extLst>
                    <a:ext uri="{FF2B5EF4-FFF2-40B4-BE49-F238E27FC236}">
                      <a16:creationId xmlns:a16="http://schemas.microsoft.com/office/drawing/2014/main" id="{4792ECD8-E553-1D3B-3D71-572CB08BA44D}"/>
                    </a:ext>
                  </a:extLst>
                </p:cNvPr>
                <p:cNvPicPr/>
                <p:nvPr/>
              </p:nvPicPr>
              <p:blipFill>
                <a:blip r:embed="rId51"/>
                <a:stretch>
                  <a:fillRect/>
                </a:stretch>
              </p:blipFill>
              <p:spPr>
                <a:xfrm>
                  <a:off x="2479799" y="941774"/>
                  <a:ext cx="18000" cy="228960"/>
                </a:xfrm>
                <a:prstGeom prst="rect">
                  <a:avLst/>
                </a:prstGeom>
              </p:spPr>
            </p:pic>
          </mc:Fallback>
        </mc:AlternateContent>
      </p:grpSp>
      <p:sp>
        <p:nvSpPr>
          <p:cNvPr id="70" name="文本框 69">
            <a:extLst>
              <a:ext uri="{FF2B5EF4-FFF2-40B4-BE49-F238E27FC236}">
                <a16:creationId xmlns:a16="http://schemas.microsoft.com/office/drawing/2014/main" id="{1C833348-9B63-AD57-FCE8-A5D043BABC3B}"/>
              </a:ext>
            </a:extLst>
          </p:cNvPr>
          <p:cNvSpPr txBox="1"/>
          <p:nvPr/>
        </p:nvSpPr>
        <p:spPr>
          <a:xfrm>
            <a:off x="2308128" y="356260"/>
            <a:ext cx="3930421" cy="338554"/>
          </a:xfrm>
          <a:prstGeom prst="rect">
            <a:avLst/>
          </a:prstGeom>
          <a:noFill/>
        </p:spPr>
        <p:txBody>
          <a:bodyPr wrap="square" rtlCol="0">
            <a:spAutoFit/>
          </a:bodyPr>
          <a:lstStyle/>
          <a:p>
            <a:r>
              <a:rPr lang="zh-CN" altLang="en-US" sz="1600" dirty="0"/>
              <a:t>预处理得到标准空间下</a:t>
            </a:r>
            <a:r>
              <a:rPr lang="en-US" altLang="zh-CN" sz="1600" dirty="0"/>
              <a:t>T</a:t>
            </a:r>
            <a:r>
              <a:rPr lang="zh-CN" altLang="en-US" sz="1600" dirty="0"/>
              <a:t>字人物</a:t>
            </a:r>
            <a:r>
              <a:rPr lang="en-US" altLang="zh-CN" sz="1600" dirty="0"/>
              <a:t>model</a:t>
            </a:r>
            <a:endParaRPr lang="zh-CN" altLang="en-US" sz="1600" dirty="0"/>
          </a:p>
        </p:txBody>
      </p:sp>
      <p:grpSp>
        <p:nvGrpSpPr>
          <p:cNvPr id="86" name="组合 85">
            <a:extLst>
              <a:ext uri="{FF2B5EF4-FFF2-40B4-BE49-F238E27FC236}">
                <a16:creationId xmlns:a16="http://schemas.microsoft.com/office/drawing/2014/main" id="{C19A53A6-2910-25F1-8479-96A9620C75F5}"/>
              </a:ext>
            </a:extLst>
          </p:cNvPr>
          <p:cNvGrpSpPr/>
          <p:nvPr/>
        </p:nvGrpSpPr>
        <p:grpSpPr>
          <a:xfrm>
            <a:off x="3342719" y="2819894"/>
            <a:ext cx="365040" cy="131040"/>
            <a:chOff x="3342719" y="2819894"/>
            <a:chExt cx="365040" cy="131040"/>
          </a:xfrm>
        </p:grpSpPr>
        <mc:AlternateContent xmlns:mc="http://schemas.openxmlformats.org/markup-compatibility/2006" xmlns:p14="http://schemas.microsoft.com/office/powerpoint/2010/main">
          <mc:Choice Requires="p14">
            <p:contentPart p14:bwMode="auto" r:id="rId52">
              <p14:nvContentPartPr>
                <p14:cNvPr id="83" name="墨迹 82">
                  <a:extLst>
                    <a:ext uri="{FF2B5EF4-FFF2-40B4-BE49-F238E27FC236}">
                      <a16:creationId xmlns:a16="http://schemas.microsoft.com/office/drawing/2014/main" id="{FDF63D14-499E-26AE-418C-488BCB759FA7}"/>
                    </a:ext>
                  </a:extLst>
                </p14:cNvPr>
                <p14:cNvContentPartPr/>
                <p14:nvPr/>
              </p14:nvContentPartPr>
              <p14:xfrm>
                <a:off x="3342719" y="2822414"/>
                <a:ext cx="63000" cy="117720"/>
              </p14:xfrm>
            </p:contentPart>
          </mc:Choice>
          <mc:Fallback xmlns="">
            <p:pic>
              <p:nvPicPr>
                <p:cNvPr id="83" name="墨迹 82">
                  <a:extLst>
                    <a:ext uri="{FF2B5EF4-FFF2-40B4-BE49-F238E27FC236}">
                      <a16:creationId xmlns:a16="http://schemas.microsoft.com/office/drawing/2014/main" id="{FDF63D14-499E-26AE-418C-488BCB759FA7}"/>
                    </a:ext>
                  </a:extLst>
                </p:cNvPr>
                <p:cNvPicPr/>
                <p:nvPr/>
              </p:nvPicPr>
              <p:blipFill>
                <a:blip r:embed="rId71"/>
                <a:stretch>
                  <a:fillRect/>
                </a:stretch>
              </p:blipFill>
              <p:spPr>
                <a:xfrm>
                  <a:off x="3334079" y="2813774"/>
                  <a:ext cx="80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4" name="墨迹 83">
                  <a:extLst>
                    <a:ext uri="{FF2B5EF4-FFF2-40B4-BE49-F238E27FC236}">
                      <a16:creationId xmlns:a16="http://schemas.microsoft.com/office/drawing/2014/main" id="{0790B7C1-9D79-E85E-987D-070284285E07}"/>
                    </a:ext>
                  </a:extLst>
                </p14:cNvPr>
                <p14:cNvContentPartPr/>
                <p14:nvPr/>
              </p14:nvContentPartPr>
              <p14:xfrm>
                <a:off x="3480599" y="2829614"/>
                <a:ext cx="81360" cy="115560"/>
              </p14:xfrm>
            </p:contentPart>
          </mc:Choice>
          <mc:Fallback xmlns="">
            <p:pic>
              <p:nvPicPr>
                <p:cNvPr id="84" name="墨迹 83">
                  <a:extLst>
                    <a:ext uri="{FF2B5EF4-FFF2-40B4-BE49-F238E27FC236}">
                      <a16:creationId xmlns:a16="http://schemas.microsoft.com/office/drawing/2014/main" id="{0790B7C1-9D79-E85E-987D-070284285E07}"/>
                    </a:ext>
                  </a:extLst>
                </p:cNvPr>
                <p:cNvPicPr/>
                <p:nvPr/>
              </p:nvPicPr>
              <p:blipFill>
                <a:blip r:embed="rId73"/>
                <a:stretch>
                  <a:fillRect/>
                </a:stretch>
              </p:blipFill>
              <p:spPr>
                <a:xfrm>
                  <a:off x="3471959" y="2820614"/>
                  <a:ext cx="99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5" name="墨迹 84">
                  <a:extLst>
                    <a:ext uri="{FF2B5EF4-FFF2-40B4-BE49-F238E27FC236}">
                      <a16:creationId xmlns:a16="http://schemas.microsoft.com/office/drawing/2014/main" id="{EA1BD1E7-BBE0-B309-9FCB-B5BC26F93C6E}"/>
                    </a:ext>
                  </a:extLst>
                </p14:cNvPr>
                <p14:cNvContentPartPr/>
                <p14:nvPr/>
              </p14:nvContentPartPr>
              <p14:xfrm>
                <a:off x="3578879" y="2819894"/>
                <a:ext cx="128880" cy="131040"/>
              </p14:xfrm>
            </p:contentPart>
          </mc:Choice>
          <mc:Fallback xmlns="">
            <p:pic>
              <p:nvPicPr>
                <p:cNvPr id="85" name="墨迹 84">
                  <a:extLst>
                    <a:ext uri="{FF2B5EF4-FFF2-40B4-BE49-F238E27FC236}">
                      <a16:creationId xmlns:a16="http://schemas.microsoft.com/office/drawing/2014/main" id="{EA1BD1E7-BBE0-B309-9FCB-B5BC26F93C6E}"/>
                    </a:ext>
                  </a:extLst>
                </p:cNvPr>
                <p:cNvPicPr/>
                <p:nvPr/>
              </p:nvPicPr>
              <p:blipFill>
                <a:blip r:embed="rId75"/>
                <a:stretch>
                  <a:fillRect/>
                </a:stretch>
              </p:blipFill>
              <p:spPr>
                <a:xfrm>
                  <a:off x="3569879" y="2810894"/>
                  <a:ext cx="146520" cy="14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 name="墨迹 2">
                <a:extLst>
                  <a:ext uri="{FF2B5EF4-FFF2-40B4-BE49-F238E27FC236}">
                    <a16:creationId xmlns:a16="http://schemas.microsoft.com/office/drawing/2014/main" id="{9BD6EFFC-4876-7F35-CC95-7FB6FF44F6E7}"/>
                  </a:ext>
                </a:extLst>
              </p14:cNvPr>
              <p14:cNvContentPartPr/>
              <p14:nvPr/>
            </p14:nvContentPartPr>
            <p14:xfrm>
              <a:off x="2845199" y="2131214"/>
              <a:ext cx="225360" cy="712440"/>
            </p14:xfrm>
          </p:contentPart>
        </mc:Choice>
        <mc:Fallback xmlns="">
          <p:pic>
            <p:nvPicPr>
              <p:cNvPr id="3" name="墨迹 2">
                <a:extLst>
                  <a:ext uri="{FF2B5EF4-FFF2-40B4-BE49-F238E27FC236}">
                    <a16:creationId xmlns:a16="http://schemas.microsoft.com/office/drawing/2014/main" id="{9BD6EFFC-4876-7F35-CC95-7FB6FF44F6E7}"/>
                  </a:ext>
                </a:extLst>
              </p:cNvPr>
              <p:cNvPicPr/>
              <p:nvPr/>
            </p:nvPicPr>
            <p:blipFill>
              <a:blip r:embed="rId77"/>
              <a:stretch>
                <a:fillRect/>
              </a:stretch>
            </p:blipFill>
            <p:spPr>
              <a:xfrm>
                <a:off x="2836199" y="2122214"/>
                <a:ext cx="243000" cy="730080"/>
              </a:xfrm>
              <a:prstGeom prst="rect">
                <a:avLst/>
              </a:prstGeom>
            </p:spPr>
          </p:pic>
        </mc:Fallback>
      </mc:AlternateContent>
      <p:grpSp>
        <p:nvGrpSpPr>
          <p:cNvPr id="23" name="组合 22">
            <a:extLst>
              <a:ext uri="{FF2B5EF4-FFF2-40B4-BE49-F238E27FC236}">
                <a16:creationId xmlns:a16="http://schemas.microsoft.com/office/drawing/2014/main" id="{ADB7A649-5172-5C2D-BD22-B3E094ADACA6}"/>
              </a:ext>
            </a:extLst>
          </p:cNvPr>
          <p:cNvGrpSpPr/>
          <p:nvPr/>
        </p:nvGrpSpPr>
        <p:grpSpPr>
          <a:xfrm>
            <a:off x="3306359" y="2064254"/>
            <a:ext cx="586440" cy="354600"/>
            <a:chOff x="3306359" y="2064254"/>
            <a:chExt cx="586440" cy="354600"/>
          </a:xfrm>
        </p:grpSpPr>
        <mc:AlternateContent xmlns:mc="http://schemas.openxmlformats.org/markup-compatibility/2006" xmlns:p14="http://schemas.microsoft.com/office/powerpoint/2010/main">
          <mc:Choice Requires="p14">
            <p:contentPart p14:bwMode="auto" r:id="rId78">
              <p14:nvContentPartPr>
                <p14:cNvPr id="5" name="墨迹 4">
                  <a:extLst>
                    <a:ext uri="{FF2B5EF4-FFF2-40B4-BE49-F238E27FC236}">
                      <a16:creationId xmlns:a16="http://schemas.microsoft.com/office/drawing/2014/main" id="{136FA62E-2398-6CE9-09D2-B57E775A3BB8}"/>
                    </a:ext>
                  </a:extLst>
                </p14:cNvPr>
                <p14:cNvContentPartPr/>
                <p14:nvPr/>
              </p14:nvContentPartPr>
              <p14:xfrm>
                <a:off x="3306359" y="2143454"/>
                <a:ext cx="83880" cy="137880"/>
              </p14:xfrm>
            </p:contentPart>
          </mc:Choice>
          <mc:Fallback xmlns="">
            <p:pic>
              <p:nvPicPr>
                <p:cNvPr id="5" name="墨迹 4">
                  <a:extLst>
                    <a:ext uri="{FF2B5EF4-FFF2-40B4-BE49-F238E27FC236}">
                      <a16:creationId xmlns:a16="http://schemas.microsoft.com/office/drawing/2014/main" id="{136FA62E-2398-6CE9-09D2-B57E775A3BB8}"/>
                    </a:ext>
                  </a:extLst>
                </p:cNvPr>
                <p:cNvPicPr/>
                <p:nvPr/>
              </p:nvPicPr>
              <p:blipFill>
                <a:blip r:embed="rId79"/>
                <a:stretch>
                  <a:fillRect/>
                </a:stretch>
              </p:blipFill>
              <p:spPr>
                <a:xfrm>
                  <a:off x="3297359" y="2134814"/>
                  <a:ext cx="101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 name="墨迹 6">
                  <a:extLst>
                    <a:ext uri="{FF2B5EF4-FFF2-40B4-BE49-F238E27FC236}">
                      <a16:creationId xmlns:a16="http://schemas.microsoft.com/office/drawing/2014/main" id="{993143D3-B088-B60B-0B4A-CF425C311B26}"/>
                    </a:ext>
                  </a:extLst>
                </p14:cNvPr>
                <p14:cNvContentPartPr/>
                <p14:nvPr/>
              </p14:nvContentPartPr>
              <p14:xfrm>
                <a:off x="3451439" y="2082614"/>
                <a:ext cx="24480" cy="16560"/>
              </p14:xfrm>
            </p:contentPart>
          </mc:Choice>
          <mc:Fallback xmlns="">
            <p:pic>
              <p:nvPicPr>
                <p:cNvPr id="7" name="墨迹 6">
                  <a:extLst>
                    <a:ext uri="{FF2B5EF4-FFF2-40B4-BE49-F238E27FC236}">
                      <a16:creationId xmlns:a16="http://schemas.microsoft.com/office/drawing/2014/main" id="{993143D3-B088-B60B-0B4A-CF425C311B26}"/>
                    </a:ext>
                  </a:extLst>
                </p:cNvPr>
                <p:cNvPicPr/>
                <p:nvPr/>
              </p:nvPicPr>
              <p:blipFill>
                <a:blip r:embed="rId81"/>
                <a:stretch>
                  <a:fillRect/>
                </a:stretch>
              </p:blipFill>
              <p:spPr>
                <a:xfrm>
                  <a:off x="3442799" y="2073974"/>
                  <a:ext cx="42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 name="墨迹 7">
                  <a:extLst>
                    <a:ext uri="{FF2B5EF4-FFF2-40B4-BE49-F238E27FC236}">
                      <a16:creationId xmlns:a16="http://schemas.microsoft.com/office/drawing/2014/main" id="{C814EE37-D399-E2D3-4493-C495A2F02856}"/>
                    </a:ext>
                  </a:extLst>
                </p14:cNvPr>
                <p14:cNvContentPartPr/>
                <p14:nvPr/>
              </p14:nvContentPartPr>
              <p14:xfrm>
                <a:off x="3457559" y="2179814"/>
                <a:ext cx="3600" cy="86760"/>
              </p14:xfrm>
            </p:contentPart>
          </mc:Choice>
          <mc:Fallback xmlns="">
            <p:pic>
              <p:nvPicPr>
                <p:cNvPr id="8" name="墨迹 7">
                  <a:extLst>
                    <a:ext uri="{FF2B5EF4-FFF2-40B4-BE49-F238E27FC236}">
                      <a16:creationId xmlns:a16="http://schemas.microsoft.com/office/drawing/2014/main" id="{C814EE37-D399-E2D3-4493-C495A2F02856}"/>
                    </a:ext>
                  </a:extLst>
                </p:cNvPr>
                <p:cNvPicPr/>
                <p:nvPr/>
              </p:nvPicPr>
              <p:blipFill>
                <a:blip r:embed="rId83"/>
                <a:stretch>
                  <a:fillRect/>
                </a:stretch>
              </p:blipFill>
              <p:spPr>
                <a:xfrm>
                  <a:off x="3448919" y="2171174"/>
                  <a:ext cx="21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 name="墨迹 8">
                  <a:extLst>
                    <a:ext uri="{FF2B5EF4-FFF2-40B4-BE49-F238E27FC236}">
                      <a16:creationId xmlns:a16="http://schemas.microsoft.com/office/drawing/2014/main" id="{244E70EE-41BD-41ED-6CDE-0110624B595C}"/>
                    </a:ext>
                  </a:extLst>
                </p14:cNvPr>
                <p14:cNvContentPartPr/>
                <p14:nvPr/>
              </p14:nvContentPartPr>
              <p14:xfrm>
                <a:off x="3541799" y="2148854"/>
                <a:ext cx="75240" cy="270000"/>
              </p14:xfrm>
            </p:contentPart>
          </mc:Choice>
          <mc:Fallback xmlns="">
            <p:pic>
              <p:nvPicPr>
                <p:cNvPr id="9" name="墨迹 8">
                  <a:extLst>
                    <a:ext uri="{FF2B5EF4-FFF2-40B4-BE49-F238E27FC236}">
                      <a16:creationId xmlns:a16="http://schemas.microsoft.com/office/drawing/2014/main" id="{244E70EE-41BD-41ED-6CDE-0110624B595C}"/>
                    </a:ext>
                  </a:extLst>
                </p:cNvPr>
                <p:cNvPicPr/>
                <p:nvPr/>
              </p:nvPicPr>
              <p:blipFill>
                <a:blip r:embed="rId85"/>
                <a:stretch>
                  <a:fillRect/>
                </a:stretch>
              </p:blipFill>
              <p:spPr>
                <a:xfrm>
                  <a:off x="3532799" y="2139854"/>
                  <a:ext cx="92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 name="墨迹 9">
                  <a:extLst>
                    <a:ext uri="{FF2B5EF4-FFF2-40B4-BE49-F238E27FC236}">
                      <a16:creationId xmlns:a16="http://schemas.microsoft.com/office/drawing/2014/main" id="{63D56AD6-3A3B-962B-F41A-D5A24C43A30F}"/>
                    </a:ext>
                  </a:extLst>
                </p14:cNvPr>
                <p14:cNvContentPartPr/>
                <p14:nvPr/>
              </p14:nvContentPartPr>
              <p14:xfrm>
                <a:off x="3669599" y="2118974"/>
                <a:ext cx="53640" cy="360"/>
              </p14:xfrm>
            </p:contentPart>
          </mc:Choice>
          <mc:Fallback xmlns="">
            <p:pic>
              <p:nvPicPr>
                <p:cNvPr id="10" name="墨迹 9">
                  <a:extLst>
                    <a:ext uri="{FF2B5EF4-FFF2-40B4-BE49-F238E27FC236}">
                      <a16:creationId xmlns:a16="http://schemas.microsoft.com/office/drawing/2014/main" id="{63D56AD6-3A3B-962B-F41A-D5A24C43A30F}"/>
                    </a:ext>
                  </a:extLst>
                </p:cNvPr>
                <p:cNvPicPr/>
                <p:nvPr/>
              </p:nvPicPr>
              <p:blipFill>
                <a:blip r:embed="rId87"/>
                <a:stretch>
                  <a:fillRect/>
                </a:stretch>
              </p:blipFill>
              <p:spPr>
                <a:xfrm>
                  <a:off x="3660599" y="2110334"/>
                  <a:ext cx="7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 name="墨迹 10">
                  <a:extLst>
                    <a:ext uri="{FF2B5EF4-FFF2-40B4-BE49-F238E27FC236}">
                      <a16:creationId xmlns:a16="http://schemas.microsoft.com/office/drawing/2014/main" id="{0580A3F1-47A6-9AC2-2076-1F952272E317}"/>
                    </a:ext>
                  </a:extLst>
                </p14:cNvPr>
                <p14:cNvContentPartPr/>
                <p14:nvPr/>
              </p14:nvContentPartPr>
              <p14:xfrm>
                <a:off x="3699839" y="2167574"/>
                <a:ext cx="360" cy="113400"/>
              </p14:xfrm>
            </p:contentPart>
          </mc:Choice>
          <mc:Fallback xmlns="">
            <p:pic>
              <p:nvPicPr>
                <p:cNvPr id="11" name="墨迹 10">
                  <a:extLst>
                    <a:ext uri="{FF2B5EF4-FFF2-40B4-BE49-F238E27FC236}">
                      <a16:creationId xmlns:a16="http://schemas.microsoft.com/office/drawing/2014/main" id="{0580A3F1-47A6-9AC2-2076-1F952272E317}"/>
                    </a:ext>
                  </a:extLst>
                </p:cNvPr>
                <p:cNvPicPr/>
                <p:nvPr/>
              </p:nvPicPr>
              <p:blipFill>
                <a:blip r:embed="rId89"/>
                <a:stretch>
                  <a:fillRect/>
                </a:stretch>
              </p:blipFill>
              <p:spPr>
                <a:xfrm>
                  <a:off x="3690839" y="2158574"/>
                  <a:ext cx="18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 name="墨迹 11">
                  <a:extLst>
                    <a:ext uri="{FF2B5EF4-FFF2-40B4-BE49-F238E27FC236}">
                      <a16:creationId xmlns:a16="http://schemas.microsoft.com/office/drawing/2014/main" id="{E05DFF30-5CF1-F8FA-1102-6524AE7F4C50}"/>
                    </a:ext>
                  </a:extLst>
                </p14:cNvPr>
                <p14:cNvContentPartPr/>
                <p14:nvPr/>
              </p14:nvContentPartPr>
              <p14:xfrm>
                <a:off x="3766079" y="2064254"/>
                <a:ext cx="126720" cy="183960"/>
              </p14:xfrm>
            </p:contentPart>
          </mc:Choice>
          <mc:Fallback xmlns="">
            <p:pic>
              <p:nvPicPr>
                <p:cNvPr id="12" name="墨迹 11">
                  <a:extLst>
                    <a:ext uri="{FF2B5EF4-FFF2-40B4-BE49-F238E27FC236}">
                      <a16:creationId xmlns:a16="http://schemas.microsoft.com/office/drawing/2014/main" id="{E05DFF30-5CF1-F8FA-1102-6524AE7F4C50}"/>
                    </a:ext>
                  </a:extLst>
                </p:cNvPr>
                <p:cNvPicPr/>
                <p:nvPr/>
              </p:nvPicPr>
              <p:blipFill>
                <a:blip r:embed="rId91"/>
                <a:stretch>
                  <a:fillRect/>
                </a:stretch>
              </p:blipFill>
              <p:spPr>
                <a:xfrm>
                  <a:off x="3757439" y="2055254"/>
                  <a:ext cx="144360" cy="201600"/>
                </a:xfrm>
                <a:prstGeom prst="rect">
                  <a:avLst/>
                </a:prstGeom>
              </p:spPr>
            </p:pic>
          </mc:Fallback>
        </mc:AlternateContent>
      </p:grpSp>
      <p:grpSp>
        <p:nvGrpSpPr>
          <p:cNvPr id="43" name="组合 42">
            <a:extLst>
              <a:ext uri="{FF2B5EF4-FFF2-40B4-BE49-F238E27FC236}">
                <a16:creationId xmlns:a16="http://schemas.microsoft.com/office/drawing/2014/main" id="{D83D87A3-9D56-56D5-385C-2159C8EDAC4C}"/>
              </a:ext>
            </a:extLst>
          </p:cNvPr>
          <p:cNvGrpSpPr/>
          <p:nvPr/>
        </p:nvGrpSpPr>
        <p:grpSpPr>
          <a:xfrm>
            <a:off x="3964799" y="2687054"/>
            <a:ext cx="607680" cy="370080"/>
            <a:chOff x="3964799" y="2687054"/>
            <a:chExt cx="607680" cy="370080"/>
          </a:xfrm>
        </p:grpSpPr>
        <mc:AlternateContent xmlns:mc="http://schemas.openxmlformats.org/markup-compatibility/2006" xmlns:p14="http://schemas.microsoft.com/office/powerpoint/2010/main">
          <mc:Choice Requires="p14">
            <p:contentPart p14:bwMode="auto" r:id="rId92">
              <p14:nvContentPartPr>
                <p14:cNvPr id="24" name="墨迹 23">
                  <a:extLst>
                    <a:ext uri="{FF2B5EF4-FFF2-40B4-BE49-F238E27FC236}">
                      <a16:creationId xmlns:a16="http://schemas.microsoft.com/office/drawing/2014/main" id="{50C49218-9D76-A7DD-7892-D85C25518A58}"/>
                    </a:ext>
                  </a:extLst>
                </p14:cNvPr>
                <p14:cNvContentPartPr/>
                <p14:nvPr/>
              </p14:nvContentPartPr>
              <p14:xfrm>
                <a:off x="3964799" y="2801894"/>
                <a:ext cx="97200" cy="156960"/>
              </p14:xfrm>
            </p:contentPart>
          </mc:Choice>
          <mc:Fallback xmlns="">
            <p:pic>
              <p:nvPicPr>
                <p:cNvPr id="24" name="墨迹 23">
                  <a:extLst>
                    <a:ext uri="{FF2B5EF4-FFF2-40B4-BE49-F238E27FC236}">
                      <a16:creationId xmlns:a16="http://schemas.microsoft.com/office/drawing/2014/main" id="{50C49218-9D76-A7DD-7892-D85C25518A58}"/>
                    </a:ext>
                  </a:extLst>
                </p:cNvPr>
                <p:cNvPicPr/>
                <p:nvPr/>
              </p:nvPicPr>
              <p:blipFill>
                <a:blip r:embed="rId93"/>
                <a:stretch>
                  <a:fillRect/>
                </a:stretch>
              </p:blipFill>
              <p:spPr>
                <a:xfrm>
                  <a:off x="3955799" y="2793254"/>
                  <a:ext cx="114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 name="墨迹 24">
                  <a:extLst>
                    <a:ext uri="{FF2B5EF4-FFF2-40B4-BE49-F238E27FC236}">
                      <a16:creationId xmlns:a16="http://schemas.microsoft.com/office/drawing/2014/main" id="{71218C5F-A663-1496-FA3D-E203643A875B}"/>
                    </a:ext>
                  </a:extLst>
                </p14:cNvPr>
                <p14:cNvContentPartPr/>
                <p14:nvPr/>
              </p14:nvContentPartPr>
              <p14:xfrm>
                <a:off x="4117439" y="2724854"/>
                <a:ext cx="34560" cy="23400"/>
              </p14:xfrm>
            </p:contentPart>
          </mc:Choice>
          <mc:Fallback xmlns="">
            <p:pic>
              <p:nvPicPr>
                <p:cNvPr id="25" name="墨迹 24">
                  <a:extLst>
                    <a:ext uri="{FF2B5EF4-FFF2-40B4-BE49-F238E27FC236}">
                      <a16:creationId xmlns:a16="http://schemas.microsoft.com/office/drawing/2014/main" id="{71218C5F-A663-1496-FA3D-E203643A875B}"/>
                    </a:ext>
                  </a:extLst>
                </p:cNvPr>
                <p:cNvPicPr/>
                <p:nvPr/>
              </p:nvPicPr>
              <p:blipFill>
                <a:blip r:embed="rId95"/>
                <a:stretch>
                  <a:fillRect/>
                </a:stretch>
              </p:blipFill>
              <p:spPr>
                <a:xfrm>
                  <a:off x="4108799" y="2715854"/>
                  <a:ext cx="52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 name="墨迹 26">
                  <a:extLst>
                    <a:ext uri="{FF2B5EF4-FFF2-40B4-BE49-F238E27FC236}">
                      <a16:creationId xmlns:a16="http://schemas.microsoft.com/office/drawing/2014/main" id="{5E8D3B8A-80C4-8AF5-0985-CACC30EC6CA5}"/>
                    </a:ext>
                  </a:extLst>
                </p14:cNvPr>
                <p14:cNvContentPartPr/>
                <p14:nvPr/>
              </p14:nvContentPartPr>
              <p14:xfrm>
                <a:off x="4123559" y="2833934"/>
                <a:ext cx="5040" cy="58680"/>
              </p14:xfrm>
            </p:contentPart>
          </mc:Choice>
          <mc:Fallback xmlns="">
            <p:pic>
              <p:nvPicPr>
                <p:cNvPr id="27" name="墨迹 26">
                  <a:extLst>
                    <a:ext uri="{FF2B5EF4-FFF2-40B4-BE49-F238E27FC236}">
                      <a16:creationId xmlns:a16="http://schemas.microsoft.com/office/drawing/2014/main" id="{5E8D3B8A-80C4-8AF5-0985-CACC30EC6CA5}"/>
                    </a:ext>
                  </a:extLst>
                </p:cNvPr>
                <p:cNvPicPr/>
                <p:nvPr/>
              </p:nvPicPr>
              <p:blipFill>
                <a:blip r:embed="rId97"/>
                <a:stretch>
                  <a:fillRect/>
                </a:stretch>
              </p:blipFill>
              <p:spPr>
                <a:xfrm>
                  <a:off x="4114919" y="2824934"/>
                  <a:ext cx="22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 name="墨迹 29">
                  <a:extLst>
                    <a:ext uri="{FF2B5EF4-FFF2-40B4-BE49-F238E27FC236}">
                      <a16:creationId xmlns:a16="http://schemas.microsoft.com/office/drawing/2014/main" id="{32613847-9D26-323C-9D75-030A46263E87}"/>
                    </a:ext>
                  </a:extLst>
                </p14:cNvPr>
                <p14:cNvContentPartPr/>
                <p14:nvPr/>
              </p14:nvContentPartPr>
              <p14:xfrm>
                <a:off x="4164959" y="2783894"/>
                <a:ext cx="122760" cy="273240"/>
              </p14:xfrm>
            </p:contentPart>
          </mc:Choice>
          <mc:Fallback xmlns="">
            <p:pic>
              <p:nvPicPr>
                <p:cNvPr id="30" name="墨迹 29">
                  <a:extLst>
                    <a:ext uri="{FF2B5EF4-FFF2-40B4-BE49-F238E27FC236}">
                      <a16:creationId xmlns:a16="http://schemas.microsoft.com/office/drawing/2014/main" id="{32613847-9D26-323C-9D75-030A46263E87}"/>
                    </a:ext>
                  </a:extLst>
                </p:cNvPr>
                <p:cNvPicPr/>
                <p:nvPr/>
              </p:nvPicPr>
              <p:blipFill>
                <a:blip r:embed="rId99"/>
                <a:stretch>
                  <a:fillRect/>
                </a:stretch>
              </p:blipFill>
              <p:spPr>
                <a:xfrm>
                  <a:off x="4156319" y="2774894"/>
                  <a:ext cx="1404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墨迹 35">
                  <a:extLst>
                    <a:ext uri="{FF2B5EF4-FFF2-40B4-BE49-F238E27FC236}">
                      <a16:creationId xmlns:a16="http://schemas.microsoft.com/office/drawing/2014/main" id="{488B53C8-B295-2DA6-3699-D523A5B1E351}"/>
                    </a:ext>
                  </a:extLst>
                </p14:cNvPr>
                <p14:cNvContentPartPr/>
                <p14:nvPr/>
              </p14:nvContentPartPr>
              <p14:xfrm>
                <a:off x="4359719" y="2742854"/>
                <a:ext cx="32760" cy="8280"/>
              </p14:xfrm>
            </p:contentPart>
          </mc:Choice>
          <mc:Fallback xmlns="">
            <p:pic>
              <p:nvPicPr>
                <p:cNvPr id="36" name="墨迹 35">
                  <a:extLst>
                    <a:ext uri="{FF2B5EF4-FFF2-40B4-BE49-F238E27FC236}">
                      <a16:creationId xmlns:a16="http://schemas.microsoft.com/office/drawing/2014/main" id="{488B53C8-B295-2DA6-3699-D523A5B1E351}"/>
                    </a:ext>
                  </a:extLst>
                </p:cNvPr>
                <p:cNvPicPr/>
                <p:nvPr/>
              </p:nvPicPr>
              <p:blipFill>
                <a:blip r:embed="rId101"/>
                <a:stretch>
                  <a:fillRect/>
                </a:stretch>
              </p:blipFill>
              <p:spPr>
                <a:xfrm>
                  <a:off x="4351079" y="2734214"/>
                  <a:ext cx="504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7" name="墨迹 36">
                  <a:extLst>
                    <a:ext uri="{FF2B5EF4-FFF2-40B4-BE49-F238E27FC236}">
                      <a16:creationId xmlns:a16="http://schemas.microsoft.com/office/drawing/2014/main" id="{46F4094D-C43F-4784-06CC-39D6ABB9FFED}"/>
                    </a:ext>
                  </a:extLst>
                </p14:cNvPr>
                <p14:cNvContentPartPr/>
                <p14:nvPr/>
              </p14:nvContentPartPr>
              <p14:xfrm>
                <a:off x="4353599" y="2821334"/>
                <a:ext cx="9000" cy="76320"/>
              </p14:xfrm>
            </p:contentPart>
          </mc:Choice>
          <mc:Fallback xmlns="">
            <p:pic>
              <p:nvPicPr>
                <p:cNvPr id="37" name="墨迹 36">
                  <a:extLst>
                    <a:ext uri="{FF2B5EF4-FFF2-40B4-BE49-F238E27FC236}">
                      <a16:creationId xmlns:a16="http://schemas.microsoft.com/office/drawing/2014/main" id="{46F4094D-C43F-4784-06CC-39D6ABB9FFED}"/>
                    </a:ext>
                  </a:extLst>
                </p:cNvPr>
                <p:cNvPicPr/>
                <p:nvPr/>
              </p:nvPicPr>
              <p:blipFill>
                <a:blip r:embed="rId103"/>
                <a:stretch>
                  <a:fillRect/>
                </a:stretch>
              </p:blipFill>
              <p:spPr>
                <a:xfrm>
                  <a:off x="4344959" y="2812694"/>
                  <a:ext cx="26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2" name="墨迹 41">
                  <a:extLst>
                    <a:ext uri="{FF2B5EF4-FFF2-40B4-BE49-F238E27FC236}">
                      <a16:creationId xmlns:a16="http://schemas.microsoft.com/office/drawing/2014/main" id="{B9EE7A66-306F-3A5A-B729-59681152C4C2}"/>
                    </a:ext>
                  </a:extLst>
                </p14:cNvPr>
                <p14:cNvContentPartPr/>
                <p14:nvPr/>
              </p14:nvContentPartPr>
              <p14:xfrm>
                <a:off x="4424519" y="2687054"/>
                <a:ext cx="147960" cy="225720"/>
              </p14:xfrm>
            </p:contentPart>
          </mc:Choice>
          <mc:Fallback xmlns="">
            <p:pic>
              <p:nvPicPr>
                <p:cNvPr id="42" name="墨迹 41">
                  <a:extLst>
                    <a:ext uri="{FF2B5EF4-FFF2-40B4-BE49-F238E27FC236}">
                      <a16:creationId xmlns:a16="http://schemas.microsoft.com/office/drawing/2014/main" id="{B9EE7A66-306F-3A5A-B729-59681152C4C2}"/>
                    </a:ext>
                  </a:extLst>
                </p:cNvPr>
                <p:cNvPicPr/>
                <p:nvPr/>
              </p:nvPicPr>
              <p:blipFill>
                <a:blip r:embed="rId105"/>
                <a:stretch>
                  <a:fillRect/>
                </a:stretch>
              </p:blipFill>
              <p:spPr>
                <a:xfrm>
                  <a:off x="4415879" y="2678414"/>
                  <a:ext cx="16560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45" name="墨迹 44">
                <a:extLst>
                  <a:ext uri="{FF2B5EF4-FFF2-40B4-BE49-F238E27FC236}">
                    <a16:creationId xmlns:a16="http://schemas.microsoft.com/office/drawing/2014/main" id="{BAECC3BE-38B7-9E71-FEF7-5355A8F20D8D}"/>
                  </a:ext>
                </a:extLst>
              </p14:cNvPr>
              <p14:cNvContentPartPr/>
              <p14:nvPr/>
            </p14:nvContentPartPr>
            <p14:xfrm>
              <a:off x="1210079" y="2130854"/>
              <a:ext cx="1127880" cy="261720"/>
            </p14:xfrm>
          </p:contentPart>
        </mc:Choice>
        <mc:Fallback xmlns="">
          <p:pic>
            <p:nvPicPr>
              <p:cNvPr id="45" name="墨迹 44">
                <a:extLst>
                  <a:ext uri="{FF2B5EF4-FFF2-40B4-BE49-F238E27FC236}">
                    <a16:creationId xmlns:a16="http://schemas.microsoft.com/office/drawing/2014/main" id="{BAECC3BE-38B7-9E71-FEF7-5355A8F20D8D}"/>
                  </a:ext>
                </a:extLst>
              </p:cNvPr>
              <p:cNvPicPr/>
              <p:nvPr/>
            </p:nvPicPr>
            <p:blipFill>
              <a:blip r:embed="rId107"/>
              <a:stretch>
                <a:fillRect/>
              </a:stretch>
            </p:blipFill>
            <p:spPr>
              <a:xfrm>
                <a:off x="1201079" y="2121854"/>
                <a:ext cx="1145520" cy="279360"/>
              </a:xfrm>
              <a:prstGeom prst="rect">
                <a:avLst/>
              </a:prstGeom>
            </p:spPr>
          </p:pic>
        </mc:Fallback>
      </mc:AlternateContent>
    </p:spTree>
    <p:extLst>
      <p:ext uri="{BB962C8B-B14F-4D97-AF65-F5344CB8AC3E}">
        <p14:creationId xmlns:p14="http://schemas.microsoft.com/office/powerpoint/2010/main" val="81087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9FE363-8D6D-6C3B-BDEE-4CA55798C293}"/>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4" name="图片 3">
            <a:extLst>
              <a:ext uri="{FF2B5EF4-FFF2-40B4-BE49-F238E27FC236}">
                <a16:creationId xmlns:a16="http://schemas.microsoft.com/office/drawing/2014/main" id="{8E822A3B-B910-0CC3-8BD7-DAF77F4F9FDC}"/>
              </a:ext>
            </a:extLst>
          </p:cNvPr>
          <p:cNvPicPr>
            <a:picLocks noChangeAspect="1"/>
          </p:cNvPicPr>
          <p:nvPr/>
        </p:nvPicPr>
        <p:blipFill>
          <a:blip r:embed="rId2"/>
          <a:stretch>
            <a:fillRect/>
          </a:stretch>
        </p:blipFill>
        <p:spPr>
          <a:xfrm>
            <a:off x="724705" y="422098"/>
            <a:ext cx="2914370" cy="359077"/>
          </a:xfrm>
          <a:prstGeom prst="rect">
            <a:avLst/>
          </a:prstGeom>
        </p:spPr>
      </p:pic>
      <p:pic>
        <p:nvPicPr>
          <p:cNvPr id="6" name="图片 5">
            <a:extLst>
              <a:ext uri="{FF2B5EF4-FFF2-40B4-BE49-F238E27FC236}">
                <a16:creationId xmlns:a16="http://schemas.microsoft.com/office/drawing/2014/main" id="{1087A1E9-3D37-727F-219B-C186990166C8}"/>
              </a:ext>
            </a:extLst>
          </p:cNvPr>
          <p:cNvPicPr>
            <a:picLocks noChangeAspect="1"/>
          </p:cNvPicPr>
          <p:nvPr/>
        </p:nvPicPr>
        <p:blipFill>
          <a:blip r:embed="rId3"/>
          <a:stretch>
            <a:fillRect/>
          </a:stretch>
        </p:blipFill>
        <p:spPr>
          <a:xfrm>
            <a:off x="806883" y="1127357"/>
            <a:ext cx="2644826" cy="1682460"/>
          </a:xfrm>
          <a:prstGeom prst="rect">
            <a:avLst/>
          </a:prstGeom>
        </p:spPr>
      </p:pic>
      <p:sp>
        <p:nvSpPr>
          <p:cNvPr id="8" name="文本框 7">
            <a:extLst>
              <a:ext uri="{FF2B5EF4-FFF2-40B4-BE49-F238E27FC236}">
                <a16:creationId xmlns:a16="http://schemas.microsoft.com/office/drawing/2014/main" id="{C6DC99F9-3038-6E4B-EFAD-F45FF7C48F48}"/>
              </a:ext>
            </a:extLst>
          </p:cNvPr>
          <p:cNvSpPr txBox="1"/>
          <p:nvPr/>
        </p:nvSpPr>
        <p:spPr>
          <a:xfrm>
            <a:off x="4167786" y="2494950"/>
            <a:ext cx="6094990" cy="369332"/>
          </a:xfrm>
          <a:prstGeom prst="rect">
            <a:avLst/>
          </a:prstGeom>
          <a:noFill/>
        </p:spPr>
        <p:txBody>
          <a:bodyPr wrap="square">
            <a:spAutoFit/>
          </a:bodyPr>
          <a:lstStyle/>
          <a:p>
            <a:r>
              <a:rPr lang="zh-CN" altLang="en-US" dirty="0"/>
              <a:t>没有经过额外的预优化或处理</a:t>
            </a:r>
          </a:p>
        </p:txBody>
      </p:sp>
      <p:grpSp>
        <p:nvGrpSpPr>
          <p:cNvPr id="11" name="组合 10">
            <a:extLst>
              <a:ext uri="{FF2B5EF4-FFF2-40B4-BE49-F238E27FC236}">
                <a16:creationId xmlns:a16="http://schemas.microsoft.com/office/drawing/2014/main" id="{76EB42FB-DA24-055A-E395-5B811F68087F}"/>
              </a:ext>
            </a:extLst>
          </p:cNvPr>
          <p:cNvGrpSpPr/>
          <p:nvPr/>
        </p:nvGrpSpPr>
        <p:grpSpPr>
          <a:xfrm>
            <a:off x="2125199" y="2549174"/>
            <a:ext cx="1682640" cy="192240"/>
            <a:chOff x="2125199" y="2549174"/>
            <a:chExt cx="1682640" cy="192240"/>
          </a:xfrm>
        </p:grpSpPr>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212EFF08-439D-DE28-BE07-A96FA7FCC754}"/>
                    </a:ext>
                  </a:extLst>
                </p14:cNvPr>
                <p14:cNvContentPartPr/>
                <p14:nvPr/>
              </p14:nvContentPartPr>
              <p14:xfrm>
                <a:off x="2125199" y="2597774"/>
                <a:ext cx="1638000" cy="73080"/>
              </p14:xfrm>
            </p:contentPart>
          </mc:Choice>
          <mc:Fallback xmlns="">
            <p:pic>
              <p:nvPicPr>
                <p:cNvPr id="9" name="墨迹 8">
                  <a:extLst>
                    <a:ext uri="{FF2B5EF4-FFF2-40B4-BE49-F238E27FC236}">
                      <a16:creationId xmlns:a16="http://schemas.microsoft.com/office/drawing/2014/main" id="{212EFF08-439D-DE28-BE07-A96FA7FCC754}"/>
                    </a:ext>
                  </a:extLst>
                </p:cNvPr>
                <p:cNvPicPr/>
                <p:nvPr/>
              </p:nvPicPr>
              <p:blipFill>
                <a:blip r:embed="rId5"/>
                <a:stretch>
                  <a:fillRect/>
                </a:stretch>
              </p:blipFill>
              <p:spPr>
                <a:xfrm>
                  <a:off x="2116559" y="2588774"/>
                  <a:ext cx="1655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CC896FE7-851F-3EB9-EB75-E95D50B38C59}"/>
                    </a:ext>
                  </a:extLst>
                </p14:cNvPr>
                <p14:cNvContentPartPr/>
                <p14:nvPr/>
              </p14:nvContentPartPr>
              <p14:xfrm>
                <a:off x="3537119" y="2549174"/>
                <a:ext cx="270720" cy="192240"/>
              </p14:xfrm>
            </p:contentPart>
          </mc:Choice>
          <mc:Fallback xmlns="">
            <p:pic>
              <p:nvPicPr>
                <p:cNvPr id="10" name="墨迹 9">
                  <a:extLst>
                    <a:ext uri="{FF2B5EF4-FFF2-40B4-BE49-F238E27FC236}">
                      <a16:creationId xmlns:a16="http://schemas.microsoft.com/office/drawing/2014/main" id="{CC896FE7-851F-3EB9-EB75-E95D50B38C59}"/>
                    </a:ext>
                  </a:extLst>
                </p:cNvPr>
                <p:cNvPicPr/>
                <p:nvPr/>
              </p:nvPicPr>
              <p:blipFill>
                <a:blip r:embed="rId7"/>
                <a:stretch>
                  <a:fillRect/>
                </a:stretch>
              </p:blipFill>
              <p:spPr>
                <a:xfrm>
                  <a:off x="3528479" y="2540534"/>
                  <a:ext cx="288360" cy="209880"/>
                </a:xfrm>
                <a:prstGeom prst="rect">
                  <a:avLst/>
                </a:prstGeom>
              </p:spPr>
            </p:pic>
          </mc:Fallback>
        </mc:AlternateContent>
      </p:grpSp>
      <p:grpSp>
        <p:nvGrpSpPr>
          <p:cNvPr id="7" name="组合 6">
            <a:extLst>
              <a:ext uri="{FF2B5EF4-FFF2-40B4-BE49-F238E27FC236}">
                <a16:creationId xmlns:a16="http://schemas.microsoft.com/office/drawing/2014/main" id="{C8543244-F7C0-1B19-6783-59568078C904}"/>
              </a:ext>
            </a:extLst>
          </p:cNvPr>
          <p:cNvGrpSpPr/>
          <p:nvPr/>
        </p:nvGrpSpPr>
        <p:grpSpPr>
          <a:xfrm>
            <a:off x="2724599" y="1925294"/>
            <a:ext cx="1222920" cy="248760"/>
            <a:chOff x="2724599" y="1925294"/>
            <a:chExt cx="1222920" cy="248760"/>
          </a:xfrm>
        </p:grpSpPr>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BF982DEA-1C2E-C148-9F09-2157FAC2CD5A}"/>
                    </a:ext>
                  </a:extLst>
                </p14:cNvPr>
                <p14:cNvContentPartPr/>
                <p14:nvPr/>
              </p14:nvContentPartPr>
              <p14:xfrm>
                <a:off x="2724599" y="1964174"/>
                <a:ext cx="1065240" cy="209880"/>
              </p14:xfrm>
            </p:contentPart>
          </mc:Choice>
          <mc:Fallback xmlns="">
            <p:pic>
              <p:nvPicPr>
                <p:cNvPr id="3" name="墨迹 2">
                  <a:extLst>
                    <a:ext uri="{FF2B5EF4-FFF2-40B4-BE49-F238E27FC236}">
                      <a16:creationId xmlns:a16="http://schemas.microsoft.com/office/drawing/2014/main" id="{BF982DEA-1C2E-C148-9F09-2157FAC2CD5A}"/>
                    </a:ext>
                  </a:extLst>
                </p:cNvPr>
                <p:cNvPicPr/>
                <p:nvPr/>
              </p:nvPicPr>
              <p:blipFill>
                <a:blip r:embed="rId9"/>
                <a:stretch>
                  <a:fillRect/>
                </a:stretch>
              </p:blipFill>
              <p:spPr>
                <a:xfrm>
                  <a:off x="2715959" y="1955174"/>
                  <a:ext cx="1082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C7E8D0BC-E103-BD46-4B4C-D6D0F1539AED}"/>
                    </a:ext>
                  </a:extLst>
                </p14:cNvPr>
                <p14:cNvContentPartPr/>
                <p14:nvPr/>
              </p14:nvContentPartPr>
              <p14:xfrm>
                <a:off x="3736199" y="1925294"/>
                <a:ext cx="211320" cy="122760"/>
              </p14:xfrm>
            </p:contentPart>
          </mc:Choice>
          <mc:Fallback xmlns="">
            <p:pic>
              <p:nvPicPr>
                <p:cNvPr id="5" name="墨迹 4">
                  <a:extLst>
                    <a:ext uri="{FF2B5EF4-FFF2-40B4-BE49-F238E27FC236}">
                      <a16:creationId xmlns:a16="http://schemas.microsoft.com/office/drawing/2014/main" id="{C7E8D0BC-E103-BD46-4B4C-D6D0F1539AED}"/>
                    </a:ext>
                  </a:extLst>
                </p:cNvPr>
                <p:cNvPicPr/>
                <p:nvPr/>
              </p:nvPicPr>
              <p:blipFill>
                <a:blip r:embed="rId11"/>
                <a:stretch>
                  <a:fillRect/>
                </a:stretch>
              </p:blipFill>
              <p:spPr>
                <a:xfrm>
                  <a:off x="3727199" y="1916294"/>
                  <a:ext cx="228960" cy="140400"/>
                </a:xfrm>
                <a:prstGeom prst="rect">
                  <a:avLst/>
                </a:prstGeom>
              </p:spPr>
            </p:pic>
          </mc:Fallback>
        </mc:AlternateContent>
      </p:grpSp>
      <p:sp>
        <p:nvSpPr>
          <p:cNvPr id="12" name="文本框 11">
            <a:extLst>
              <a:ext uri="{FF2B5EF4-FFF2-40B4-BE49-F238E27FC236}">
                <a16:creationId xmlns:a16="http://schemas.microsoft.com/office/drawing/2014/main" id="{0974B863-1C97-4271-46C8-135527852665}"/>
              </a:ext>
            </a:extLst>
          </p:cNvPr>
          <p:cNvSpPr txBox="1"/>
          <p:nvPr/>
        </p:nvSpPr>
        <p:spPr>
          <a:xfrm>
            <a:off x="4167786" y="1740628"/>
            <a:ext cx="2481295" cy="369332"/>
          </a:xfrm>
          <a:prstGeom prst="rect">
            <a:avLst/>
          </a:prstGeom>
          <a:noFill/>
        </p:spPr>
        <p:txBody>
          <a:bodyPr wrap="square" rtlCol="0">
            <a:spAutoFit/>
          </a:bodyPr>
          <a:lstStyle/>
          <a:p>
            <a:r>
              <a:rPr lang="zh-CN" altLang="en-US" dirty="0"/>
              <a:t>使用优化数据</a:t>
            </a:r>
          </a:p>
        </p:txBody>
      </p:sp>
    </p:spTree>
    <p:extLst>
      <p:ext uri="{BB962C8B-B14F-4D97-AF65-F5344CB8AC3E}">
        <p14:creationId xmlns:p14="http://schemas.microsoft.com/office/powerpoint/2010/main" val="4176644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4E295-AB7E-8F74-9517-9890B73EF007}"/>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4" name="图片 3">
            <a:extLst>
              <a:ext uri="{FF2B5EF4-FFF2-40B4-BE49-F238E27FC236}">
                <a16:creationId xmlns:a16="http://schemas.microsoft.com/office/drawing/2014/main" id="{F332F103-F43C-2871-AE55-CCA7CD763CDB}"/>
              </a:ext>
            </a:extLst>
          </p:cNvPr>
          <p:cNvPicPr>
            <a:picLocks noChangeAspect="1"/>
          </p:cNvPicPr>
          <p:nvPr/>
        </p:nvPicPr>
        <p:blipFill>
          <a:blip r:embed="rId2"/>
          <a:stretch>
            <a:fillRect/>
          </a:stretch>
        </p:blipFill>
        <p:spPr>
          <a:xfrm>
            <a:off x="714066" y="1127642"/>
            <a:ext cx="2743698" cy="3504487"/>
          </a:xfrm>
          <a:prstGeom prst="rect">
            <a:avLst/>
          </a:prstGeom>
        </p:spPr>
      </p:pic>
      <p:pic>
        <p:nvPicPr>
          <p:cNvPr id="6" name="图片 5">
            <a:extLst>
              <a:ext uri="{FF2B5EF4-FFF2-40B4-BE49-F238E27FC236}">
                <a16:creationId xmlns:a16="http://schemas.microsoft.com/office/drawing/2014/main" id="{BE2A5DE1-20A7-927A-1C77-6FD7D8E3DFED}"/>
              </a:ext>
            </a:extLst>
          </p:cNvPr>
          <p:cNvPicPr>
            <a:picLocks noChangeAspect="1"/>
          </p:cNvPicPr>
          <p:nvPr/>
        </p:nvPicPr>
        <p:blipFill>
          <a:blip r:embed="rId3"/>
          <a:stretch>
            <a:fillRect/>
          </a:stretch>
        </p:blipFill>
        <p:spPr>
          <a:xfrm>
            <a:off x="577792" y="258892"/>
            <a:ext cx="4226634" cy="35878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262014D3-D9C9-010B-57CC-818FD472524C}"/>
                  </a:ext>
                </a:extLst>
              </p14:cNvPr>
              <p14:cNvContentPartPr/>
              <p14:nvPr/>
            </p14:nvContentPartPr>
            <p14:xfrm>
              <a:off x="3511919" y="2415974"/>
              <a:ext cx="289080" cy="170280"/>
            </p14:xfrm>
          </p:contentPart>
        </mc:Choice>
        <mc:Fallback xmlns="">
          <p:pic>
            <p:nvPicPr>
              <p:cNvPr id="7" name="墨迹 6">
                <a:extLst>
                  <a:ext uri="{FF2B5EF4-FFF2-40B4-BE49-F238E27FC236}">
                    <a16:creationId xmlns:a16="http://schemas.microsoft.com/office/drawing/2014/main" id="{262014D3-D9C9-010B-57CC-818FD472524C}"/>
                  </a:ext>
                </a:extLst>
              </p:cNvPr>
              <p:cNvPicPr/>
              <p:nvPr/>
            </p:nvPicPr>
            <p:blipFill>
              <a:blip r:embed="rId5"/>
              <a:stretch>
                <a:fillRect/>
              </a:stretch>
            </p:blipFill>
            <p:spPr>
              <a:xfrm>
                <a:off x="3502919" y="2406974"/>
                <a:ext cx="306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5B323A86-7060-8B0A-C6C7-92C7D66DC508}"/>
                  </a:ext>
                </a:extLst>
              </p14:cNvPr>
              <p14:cNvContentPartPr/>
              <p14:nvPr/>
            </p14:nvContentPartPr>
            <p14:xfrm>
              <a:off x="2730719" y="3575534"/>
              <a:ext cx="311760" cy="208440"/>
            </p14:xfrm>
          </p:contentPart>
        </mc:Choice>
        <mc:Fallback xmlns="">
          <p:pic>
            <p:nvPicPr>
              <p:cNvPr id="8" name="墨迹 7">
                <a:extLst>
                  <a:ext uri="{FF2B5EF4-FFF2-40B4-BE49-F238E27FC236}">
                    <a16:creationId xmlns:a16="http://schemas.microsoft.com/office/drawing/2014/main" id="{5B323A86-7060-8B0A-C6C7-92C7D66DC508}"/>
                  </a:ext>
                </a:extLst>
              </p:cNvPr>
              <p:cNvPicPr/>
              <p:nvPr/>
            </p:nvPicPr>
            <p:blipFill>
              <a:blip r:embed="rId7"/>
              <a:stretch>
                <a:fillRect/>
              </a:stretch>
            </p:blipFill>
            <p:spPr>
              <a:xfrm>
                <a:off x="2722079" y="3566894"/>
                <a:ext cx="329400" cy="226080"/>
              </a:xfrm>
              <a:prstGeom prst="rect">
                <a:avLst/>
              </a:prstGeom>
            </p:spPr>
          </p:pic>
        </mc:Fallback>
      </mc:AlternateContent>
      <p:sp>
        <p:nvSpPr>
          <p:cNvPr id="10" name="文本框 9">
            <a:extLst>
              <a:ext uri="{FF2B5EF4-FFF2-40B4-BE49-F238E27FC236}">
                <a16:creationId xmlns:a16="http://schemas.microsoft.com/office/drawing/2014/main" id="{CAD29108-7067-0F5C-AC3F-409F28999583}"/>
              </a:ext>
            </a:extLst>
          </p:cNvPr>
          <p:cNvSpPr txBox="1"/>
          <p:nvPr/>
        </p:nvSpPr>
        <p:spPr>
          <a:xfrm>
            <a:off x="4967130" y="1127642"/>
            <a:ext cx="6094990" cy="190077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err="1"/>
              <a:t>get_cano_smpl_verts</a:t>
            </a:r>
            <a:endParaRPr lang="en-US" altLang="zh-CN" sz="1600" dirty="0"/>
          </a:p>
          <a:p>
            <a:pPr>
              <a:lnSpc>
                <a:spcPct val="150000"/>
              </a:lnSpc>
            </a:pPr>
            <a:r>
              <a:rPr lang="zh-CN" altLang="en-US" sz="1600" dirty="0"/>
              <a:t>从</a:t>
            </a:r>
            <a:r>
              <a:rPr lang="en-US" altLang="zh-CN" sz="1600" dirty="0"/>
              <a:t>A</a:t>
            </a:r>
            <a:r>
              <a:rPr lang="zh-CN" altLang="en-US" sz="1600" dirty="0"/>
              <a:t>姿态到 </a:t>
            </a:r>
            <a:r>
              <a:rPr lang="en-US" altLang="zh-CN" sz="1600" dirty="0"/>
              <a:t>T(</a:t>
            </a:r>
            <a:r>
              <a:rPr lang="zh-CN" altLang="en-US" sz="1600" dirty="0"/>
              <a:t>星形</a:t>
            </a:r>
            <a:r>
              <a:rPr lang="en-US" altLang="zh-CN" sz="1600" dirty="0"/>
              <a:t>)</a:t>
            </a:r>
            <a:r>
              <a:rPr lang="zh-CN" altLang="en-US" sz="1600" dirty="0"/>
              <a:t>姿态</a:t>
            </a:r>
            <a:endParaRPr lang="en-US" altLang="zh-CN" sz="1600" dirty="0"/>
          </a:p>
          <a:p>
            <a:pPr>
              <a:lnSpc>
                <a:spcPct val="150000"/>
              </a:lnSpc>
            </a:pPr>
            <a:r>
              <a:rPr lang="en-US" altLang="zh-CN" sz="1600" dirty="0"/>
              <a:t>get_cano_smpl_verts </a:t>
            </a:r>
            <a:r>
              <a:rPr lang="zh-CN" altLang="en-US" sz="1600" dirty="0"/>
              <a:t> 会计算和返回规范化的 </a:t>
            </a:r>
            <a:r>
              <a:rPr lang="en-US" altLang="zh-CN" sz="1600" dirty="0"/>
              <a:t>SMPL </a:t>
            </a:r>
            <a:r>
              <a:rPr lang="zh-CN" altLang="en-US" sz="1600" dirty="0"/>
              <a:t>顶点数据。这些顶点数据会被存储在类的元数据 </a:t>
            </a:r>
            <a:r>
              <a:rPr lang="en-US" altLang="zh-CN" sz="1600" dirty="0"/>
              <a:t>metadata </a:t>
            </a:r>
            <a:r>
              <a:rPr lang="zh-CN" altLang="en-US" sz="1600" dirty="0"/>
              <a:t>中</a:t>
            </a:r>
          </a:p>
          <a:p>
            <a:pPr>
              <a:lnSpc>
                <a:spcPct val="150000"/>
              </a:lnSpc>
            </a:pPr>
            <a:endParaRPr lang="zh-CN" altLang="en-US" sz="1600" dirty="0"/>
          </a:p>
        </p:txBody>
      </p:sp>
      <p:sp>
        <p:nvSpPr>
          <p:cNvPr id="12" name="文本框 11">
            <a:extLst>
              <a:ext uri="{FF2B5EF4-FFF2-40B4-BE49-F238E27FC236}">
                <a16:creationId xmlns:a16="http://schemas.microsoft.com/office/drawing/2014/main" id="{4B86FC36-E70F-EB28-3C67-5846239F98E2}"/>
              </a:ext>
            </a:extLst>
          </p:cNvPr>
          <p:cNvSpPr txBox="1"/>
          <p:nvPr/>
        </p:nvSpPr>
        <p:spPr>
          <a:xfrm>
            <a:off x="4967130" y="3356588"/>
            <a:ext cx="6094990" cy="116095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t>getitem</a:t>
            </a:r>
          </a:p>
          <a:p>
            <a:pPr>
              <a:lnSpc>
                <a:spcPct val="150000"/>
              </a:lnSpc>
            </a:pPr>
            <a:r>
              <a:rPr lang="en-US" altLang="zh-CN" sz="1600" dirty="0"/>
              <a:t>getitem </a:t>
            </a:r>
            <a:r>
              <a:rPr lang="zh-CN" altLang="en-US" sz="1600" dirty="0"/>
              <a:t> 会使用这些存储在 </a:t>
            </a:r>
            <a:r>
              <a:rPr lang="en-US" altLang="zh-CN" sz="1600" dirty="0"/>
              <a:t>metadata </a:t>
            </a:r>
            <a:r>
              <a:rPr lang="zh-CN" altLang="en-US" sz="1600" dirty="0"/>
              <a:t>中的顶点数据来计算姿态、关节位置和骨骼变换等信息，并最终生成每个样本。</a:t>
            </a:r>
            <a:endParaRPr lang="en-US" altLang="zh-CN" sz="1600" dirty="0"/>
          </a:p>
        </p:txBody>
      </p:sp>
    </p:spTree>
    <p:extLst>
      <p:ext uri="{BB962C8B-B14F-4D97-AF65-F5344CB8AC3E}">
        <p14:creationId xmlns:p14="http://schemas.microsoft.com/office/powerpoint/2010/main" val="3058954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FF5C88-EFEF-90EF-0234-025C0AF30B3C}"/>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9483173A-B5CE-C47A-BDC9-43F46C85138D}"/>
              </a:ext>
            </a:extLst>
          </p:cNvPr>
          <p:cNvPicPr>
            <a:picLocks noChangeAspect="1"/>
          </p:cNvPicPr>
          <p:nvPr/>
        </p:nvPicPr>
        <p:blipFill>
          <a:blip r:embed="rId2"/>
          <a:stretch>
            <a:fillRect/>
          </a:stretch>
        </p:blipFill>
        <p:spPr>
          <a:xfrm>
            <a:off x="340721" y="651502"/>
            <a:ext cx="5454930" cy="3435527"/>
          </a:xfrm>
          <a:prstGeom prst="rect">
            <a:avLst/>
          </a:prstGeom>
        </p:spPr>
      </p:pic>
      <p:sp>
        <p:nvSpPr>
          <p:cNvPr id="6" name="文本框 5">
            <a:extLst>
              <a:ext uri="{FF2B5EF4-FFF2-40B4-BE49-F238E27FC236}">
                <a16:creationId xmlns:a16="http://schemas.microsoft.com/office/drawing/2014/main" id="{35F0CED3-3D73-F872-1AC8-78A0D01509C2}"/>
              </a:ext>
            </a:extLst>
          </p:cNvPr>
          <p:cNvSpPr txBox="1"/>
          <p:nvPr/>
        </p:nvSpPr>
        <p:spPr>
          <a:xfrm>
            <a:off x="5625119" y="1923720"/>
            <a:ext cx="5987504" cy="189962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600" dirty="0"/>
              <a:t>处理最小化形状</a:t>
            </a:r>
            <a:endParaRPr lang="en-US" altLang="zh-CN" sz="1600" dirty="0"/>
          </a:p>
          <a:p>
            <a:pPr>
              <a:lnSpc>
                <a:spcPct val="150000"/>
              </a:lnSpc>
            </a:pPr>
            <a:r>
              <a:rPr lang="zh-CN" altLang="en-US" sz="1600" dirty="0"/>
              <a:t>加载了最小形状的数据 </a:t>
            </a:r>
            <a:r>
              <a:rPr lang="en-US" altLang="zh-CN" sz="1600" dirty="0" err="1"/>
              <a:t>minimal_shape</a:t>
            </a:r>
            <a:r>
              <a:rPr lang="zh-CN" altLang="en-US" sz="1600" dirty="0"/>
              <a:t>，它表示的是未穿衣服的</a:t>
            </a:r>
            <a:r>
              <a:rPr lang="en-US" altLang="zh-CN" sz="1600" dirty="0"/>
              <a:t>SMPL</a:t>
            </a:r>
            <a:r>
              <a:rPr lang="zh-CN" altLang="en-US" sz="1600" dirty="0"/>
              <a:t>模型的顶点位置</a:t>
            </a:r>
            <a:endParaRPr lang="en-US" altLang="zh-CN" sz="1600" dirty="0"/>
          </a:p>
          <a:p>
            <a:pPr>
              <a:lnSpc>
                <a:spcPct val="150000"/>
              </a:lnSpc>
            </a:pPr>
            <a:r>
              <a:rPr lang="zh-CN" altLang="en-US" sz="1600" dirty="0"/>
              <a:t>如果数据类型为 </a:t>
            </a:r>
            <a:r>
              <a:rPr lang="en-US" altLang="zh-CN" sz="1600" dirty="0"/>
              <a:t>np.float16</a:t>
            </a:r>
            <a:r>
              <a:rPr lang="zh-CN" altLang="en-US" sz="1600" dirty="0"/>
              <a:t>，则转换为 </a:t>
            </a:r>
            <a:r>
              <a:rPr lang="en-US" altLang="zh-CN" sz="1600" dirty="0"/>
              <a:t>np.float32 </a:t>
            </a:r>
            <a:r>
              <a:rPr lang="zh-CN" altLang="en-US" sz="1600" dirty="0"/>
              <a:t>并添加随机扰动以打破对称性</a:t>
            </a:r>
          </a:p>
        </p:txBody>
      </p:sp>
      <p:pic>
        <p:nvPicPr>
          <p:cNvPr id="7" name="图片 6">
            <a:extLst>
              <a:ext uri="{FF2B5EF4-FFF2-40B4-BE49-F238E27FC236}">
                <a16:creationId xmlns:a16="http://schemas.microsoft.com/office/drawing/2014/main" id="{9236365C-468D-725B-6A8D-5C6F46545405}"/>
              </a:ext>
            </a:extLst>
          </p:cNvPr>
          <p:cNvPicPr>
            <a:picLocks noChangeAspect="1"/>
          </p:cNvPicPr>
          <p:nvPr/>
        </p:nvPicPr>
        <p:blipFill>
          <a:blip r:embed="rId3"/>
          <a:stretch>
            <a:fillRect/>
          </a:stretch>
        </p:blipFill>
        <p:spPr>
          <a:xfrm>
            <a:off x="230983" y="139576"/>
            <a:ext cx="219475" cy="219475"/>
          </a:xfrm>
          <a:prstGeom prst="rect">
            <a:avLst/>
          </a:prstGeom>
        </p:spPr>
      </p:pic>
      <p:sp>
        <p:nvSpPr>
          <p:cNvPr id="8" name="文本框 7">
            <a:extLst>
              <a:ext uri="{FF2B5EF4-FFF2-40B4-BE49-F238E27FC236}">
                <a16:creationId xmlns:a16="http://schemas.microsoft.com/office/drawing/2014/main" id="{99DCC3BF-D8C8-A252-3146-3041C6E59D0C}"/>
              </a:ext>
            </a:extLst>
          </p:cNvPr>
          <p:cNvSpPr txBox="1"/>
          <p:nvPr/>
        </p:nvSpPr>
        <p:spPr>
          <a:xfrm>
            <a:off x="553586" y="64647"/>
            <a:ext cx="6094990" cy="369332"/>
          </a:xfrm>
          <a:prstGeom prst="rect">
            <a:avLst/>
          </a:prstGeom>
          <a:noFill/>
        </p:spPr>
        <p:txBody>
          <a:bodyPr wrap="square">
            <a:spAutoFit/>
          </a:bodyPr>
          <a:lstStyle/>
          <a:p>
            <a:r>
              <a:rPr lang="en-US" altLang="zh-CN" dirty="0" err="1"/>
              <a:t>get_cano_smpl_verts</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A8F16004-BE3F-5BB2-3523-8CA6F3BA96E9}"/>
                  </a:ext>
                </a:extLst>
              </p14:cNvPr>
              <p14:cNvContentPartPr/>
              <p14:nvPr/>
            </p14:nvContentPartPr>
            <p14:xfrm>
              <a:off x="1511039" y="2920334"/>
              <a:ext cx="840240" cy="53280"/>
            </p14:xfrm>
          </p:contentPart>
        </mc:Choice>
        <mc:Fallback xmlns="">
          <p:pic>
            <p:nvPicPr>
              <p:cNvPr id="3" name="墨迹 2">
                <a:extLst>
                  <a:ext uri="{FF2B5EF4-FFF2-40B4-BE49-F238E27FC236}">
                    <a16:creationId xmlns:a16="http://schemas.microsoft.com/office/drawing/2014/main" id="{A8F16004-BE3F-5BB2-3523-8CA6F3BA96E9}"/>
                  </a:ext>
                </a:extLst>
              </p:cNvPr>
              <p:cNvPicPr/>
              <p:nvPr/>
            </p:nvPicPr>
            <p:blipFill>
              <a:blip r:embed="rId5"/>
              <a:stretch>
                <a:fillRect/>
              </a:stretch>
            </p:blipFill>
            <p:spPr>
              <a:xfrm>
                <a:off x="1502039" y="2911334"/>
                <a:ext cx="857880" cy="70920"/>
              </a:xfrm>
              <a:prstGeom prst="rect">
                <a:avLst/>
              </a:prstGeom>
            </p:spPr>
          </p:pic>
        </mc:Fallback>
      </mc:AlternateContent>
      <p:grpSp>
        <p:nvGrpSpPr>
          <p:cNvPr id="10" name="组合 9">
            <a:extLst>
              <a:ext uri="{FF2B5EF4-FFF2-40B4-BE49-F238E27FC236}">
                <a16:creationId xmlns:a16="http://schemas.microsoft.com/office/drawing/2014/main" id="{A281D011-F7CA-3703-42BD-CBAB2A9638B8}"/>
              </a:ext>
            </a:extLst>
          </p:cNvPr>
          <p:cNvGrpSpPr/>
          <p:nvPr/>
        </p:nvGrpSpPr>
        <p:grpSpPr>
          <a:xfrm>
            <a:off x="2652239" y="1391774"/>
            <a:ext cx="1716120" cy="891360"/>
            <a:chOff x="2652239" y="1391774"/>
            <a:chExt cx="1716120" cy="89136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A28D8FA4-FB49-0299-3920-0B2D7996CDB0}"/>
                    </a:ext>
                  </a:extLst>
                </p14:cNvPr>
                <p14:cNvContentPartPr/>
                <p14:nvPr/>
              </p14:nvContentPartPr>
              <p14:xfrm>
                <a:off x="2652239" y="1490054"/>
                <a:ext cx="1527120" cy="793080"/>
              </p14:xfrm>
            </p:contentPart>
          </mc:Choice>
          <mc:Fallback xmlns="">
            <p:pic>
              <p:nvPicPr>
                <p:cNvPr id="5" name="墨迹 4">
                  <a:extLst>
                    <a:ext uri="{FF2B5EF4-FFF2-40B4-BE49-F238E27FC236}">
                      <a16:creationId xmlns:a16="http://schemas.microsoft.com/office/drawing/2014/main" id="{A28D8FA4-FB49-0299-3920-0B2D7996CDB0}"/>
                    </a:ext>
                  </a:extLst>
                </p:cNvPr>
                <p:cNvPicPr/>
                <p:nvPr/>
              </p:nvPicPr>
              <p:blipFill>
                <a:blip r:embed="rId7"/>
                <a:stretch>
                  <a:fillRect/>
                </a:stretch>
              </p:blipFill>
              <p:spPr>
                <a:xfrm>
                  <a:off x="2643239" y="1481054"/>
                  <a:ext cx="1544760"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DB1A8E0E-45DE-7263-7CBE-42D84FD837AB}"/>
                    </a:ext>
                  </a:extLst>
                </p14:cNvPr>
                <p14:cNvContentPartPr/>
                <p14:nvPr/>
              </p14:nvContentPartPr>
              <p14:xfrm>
                <a:off x="4172159" y="1391774"/>
                <a:ext cx="196200" cy="182880"/>
              </p14:xfrm>
            </p:contentPart>
          </mc:Choice>
          <mc:Fallback xmlns="">
            <p:pic>
              <p:nvPicPr>
                <p:cNvPr id="9" name="墨迹 8">
                  <a:extLst>
                    <a:ext uri="{FF2B5EF4-FFF2-40B4-BE49-F238E27FC236}">
                      <a16:creationId xmlns:a16="http://schemas.microsoft.com/office/drawing/2014/main" id="{DB1A8E0E-45DE-7263-7CBE-42D84FD837AB}"/>
                    </a:ext>
                  </a:extLst>
                </p:cNvPr>
                <p:cNvPicPr/>
                <p:nvPr/>
              </p:nvPicPr>
              <p:blipFill>
                <a:blip r:embed="rId9"/>
                <a:stretch>
                  <a:fillRect/>
                </a:stretch>
              </p:blipFill>
              <p:spPr>
                <a:xfrm>
                  <a:off x="4163159" y="1382774"/>
                  <a:ext cx="213840" cy="200520"/>
                </a:xfrm>
                <a:prstGeom prst="rect">
                  <a:avLst/>
                </a:prstGeom>
              </p:spPr>
            </p:pic>
          </mc:Fallback>
        </mc:AlternateContent>
      </p:grpSp>
      <p:sp>
        <p:nvSpPr>
          <p:cNvPr id="12" name="文本框 11">
            <a:extLst>
              <a:ext uri="{FF2B5EF4-FFF2-40B4-BE49-F238E27FC236}">
                <a16:creationId xmlns:a16="http://schemas.microsoft.com/office/drawing/2014/main" id="{B870B1B5-CC83-BDDD-80EB-A0E156A23100}"/>
              </a:ext>
            </a:extLst>
          </p:cNvPr>
          <p:cNvSpPr txBox="1"/>
          <p:nvPr/>
        </p:nvSpPr>
        <p:spPr>
          <a:xfrm>
            <a:off x="4434234" y="1022442"/>
            <a:ext cx="6094990" cy="369332"/>
          </a:xfrm>
          <a:prstGeom prst="rect">
            <a:avLst/>
          </a:prstGeom>
          <a:noFill/>
        </p:spPr>
        <p:txBody>
          <a:bodyPr wrap="square">
            <a:spAutoFit/>
          </a:bodyPr>
          <a:lstStyle/>
          <a:p>
            <a:r>
              <a:rPr lang="zh-CN" altLang="en-US" sz="1600" dirty="0"/>
              <a:t>设置性别（此处设为中性</a:t>
            </a:r>
            <a:r>
              <a:rPr lang="zh-CN" altLang="en-US" dirty="0"/>
              <a:t>）</a:t>
            </a:r>
          </a:p>
        </p:txBody>
      </p:sp>
      <p:grpSp>
        <p:nvGrpSpPr>
          <p:cNvPr id="15" name="组合 14">
            <a:extLst>
              <a:ext uri="{FF2B5EF4-FFF2-40B4-BE49-F238E27FC236}">
                <a16:creationId xmlns:a16="http://schemas.microsoft.com/office/drawing/2014/main" id="{BC35C4DF-EF88-42DF-8C51-13451DEDDFBB}"/>
              </a:ext>
            </a:extLst>
          </p:cNvPr>
          <p:cNvGrpSpPr/>
          <p:nvPr/>
        </p:nvGrpSpPr>
        <p:grpSpPr>
          <a:xfrm>
            <a:off x="2537039" y="2676254"/>
            <a:ext cx="2996640" cy="284760"/>
            <a:chOff x="2537039" y="2676254"/>
            <a:chExt cx="2996640" cy="284760"/>
          </a:xfrm>
        </p:grpSpPr>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0F3E6053-12D8-E21A-D921-0B0D47D999CE}"/>
                    </a:ext>
                  </a:extLst>
                </p14:cNvPr>
                <p14:cNvContentPartPr/>
                <p14:nvPr/>
              </p14:nvContentPartPr>
              <p14:xfrm>
                <a:off x="2537039" y="2697134"/>
                <a:ext cx="2902320" cy="263880"/>
              </p14:xfrm>
            </p:contentPart>
          </mc:Choice>
          <mc:Fallback xmlns="">
            <p:pic>
              <p:nvPicPr>
                <p:cNvPr id="13" name="墨迹 12">
                  <a:extLst>
                    <a:ext uri="{FF2B5EF4-FFF2-40B4-BE49-F238E27FC236}">
                      <a16:creationId xmlns:a16="http://schemas.microsoft.com/office/drawing/2014/main" id="{0F3E6053-12D8-E21A-D921-0B0D47D999CE}"/>
                    </a:ext>
                  </a:extLst>
                </p:cNvPr>
                <p:cNvPicPr/>
                <p:nvPr/>
              </p:nvPicPr>
              <p:blipFill>
                <a:blip r:embed="rId11"/>
                <a:stretch>
                  <a:fillRect/>
                </a:stretch>
              </p:blipFill>
              <p:spPr>
                <a:xfrm>
                  <a:off x="2528399" y="2688134"/>
                  <a:ext cx="2919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C7CC7888-7819-0D5C-8F72-AD24B09D95BC}"/>
                    </a:ext>
                  </a:extLst>
                </p14:cNvPr>
                <p14:cNvContentPartPr/>
                <p14:nvPr/>
              </p14:nvContentPartPr>
              <p14:xfrm>
                <a:off x="5334959" y="2676254"/>
                <a:ext cx="198720" cy="133920"/>
              </p14:xfrm>
            </p:contentPart>
          </mc:Choice>
          <mc:Fallback xmlns="">
            <p:pic>
              <p:nvPicPr>
                <p:cNvPr id="14" name="墨迹 13">
                  <a:extLst>
                    <a:ext uri="{FF2B5EF4-FFF2-40B4-BE49-F238E27FC236}">
                      <a16:creationId xmlns:a16="http://schemas.microsoft.com/office/drawing/2014/main" id="{C7CC7888-7819-0D5C-8F72-AD24B09D95BC}"/>
                    </a:ext>
                  </a:extLst>
                </p:cNvPr>
                <p:cNvPicPr/>
                <p:nvPr/>
              </p:nvPicPr>
              <p:blipFill>
                <a:blip r:embed="rId13"/>
                <a:stretch>
                  <a:fillRect/>
                </a:stretch>
              </p:blipFill>
              <p:spPr>
                <a:xfrm>
                  <a:off x="5325959" y="2667614"/>
                  <a:ext cx="216360" cy="151560"/>
                </a:xfrm>
                <a:prstGeom prst="rect">
                  <a:avLst/>
                </a:prstGeom>
              </p:spPr>
            </p:pic>
          </mc:Fallback>
        </mc:AlternateContent>
      </p:grpSp>
      <p:grpSp>
        <p:nvGrpSpPr>
          <p:cNvPr id="18" name="组合 17">
            <a:extLst>
              <a:ext uri="{FF2B5EF4-FFF2-40B4-BE49-F238E27FC236}">
                <a16:creationId xmlns:a16="http://schemas.microsoft.com/office/drawing/2014/main" id="{81EDFA72-A9EC-0AD8-5140-13DBBA0ADFBD}"/>
              </a:ext>
            </a:extLst>
          </p:cNvPr>
          <p:cNvGrpSpPr/>
          <p:nvPr/>
        </p:nvGrpSpPr>
        <p:grpSpPr>
          <a:xfrm>
            <a:off x="7213439" y="3480854"/>
            <a:ext cx="253800" cy="403560"/>
            <a:chOff x="7213439" y="3480854"/>
            <a:chExt cx="253800" cy="403560"/>
          </a:xfrm>
        </p:grpSpPr>
        <mc:AlternateContent xmlns:mc="http://schemas.openxmlformats.org/markup-compatibility/2006" xmlns:p14="http://schemas.microsoft.com/office/powerpoint/2010/main">
          <mc:Choice Requires="p14">
            <p:contentPart p14:bwMode="auto" r:id="rId14">
              <p14:nvContentPartPr>
                <p14:cNvPr id="16" name="墨迹 15">
                  <a:extLst>
                    <a:ext uri="{FF2B5EF4-FFF2-40B4-BE49-F238E27FC236}">
                      <a16:creationId xmlns:a16="http://schemas.microsoft.com/office/drawing/2014/main" id="{2E1492F3-709E-668E-E7EC-19BF87DD6135}"/>
                    </a:ext>
                  </a:extLst>
                </p14:cNvPr>
                <p14:cNvContentPartPr/>
                <p14:nvPr/>
              </p14:nvContentPartPr>
              <p14:xfrm>
                <a:off x="7213439" y="3480854"/>
                <a:ext cx="253800" cy="285120"/>
              </p14:xfrm>
            </p:contentPart>
          </mc:Choice>
          <mc:Fallback xmlns="">
            <p:pic>
              <p:nvPicPr>
                <p:cNvPr id="16" name="墨迹 15">
                  <a:extLst>
                    <a:ext uri="{FF2B5EF4-FFF2-40B4-BE49-F238E27FC236}">
                      <a16:creationId xmlns:a16="http://schemas.microsoft.com/office/drawing/2014/main" id="{2E1492F3-709E-668E-E7EC-19BF87DD6135}"/>
                    </a:ext>
                  </a:extLst>
                </p:cNvPr>
                <p:cNvPicPr/>
                <p:nvPr/>
              </p:nvPicPr>
              <p:blipFill>
                <a:blip r:embed="rId15"/>
                <a:stretch>
                  <a:fillRect/>
                </a:stretch>
              </p:blipFill>
              <p:spPr>
                <a:xfrm>
                  <a:off x="7204439" y="3471854"/>
                  <a:ext cx="271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91B9C74A-3EC8-ADD3-5994-D0FB981F0395}"/>
                    </a:ext>
                  </a:extLst>
                </p14:cNvPr>
                <p14:cNvContentPartPr/>
                <p14:nvPr/>
              </p14:nvContentPartPr>
              <p14:xfrm>
                <a:off x="7325399" y="3854894"/>
                <a:ext cx="20520" cy="29520"/>
              </p14:xfrm>
            </p:contentPart>
          </mc:Choice>
          <mc:Fallback xmlns="">
            <p:pic>
              <p:nvPicPr>
                <p:cNvPr id="17" name="墨迹 16">
                  <a:extLst>
                    <a:ext uri="{FF2B5EF4-FFF2-40B4-BE49-F238E27FC236}">
                      <a16:creationId xmlns:a16="http://schemas.microsoft.com/office/drawing/2014/main" id="{91B9C74A-3EC8-ADD3-5994-D0FB981F0395}"/>
                    </a:ext>
                  </a:extLst>
                </p:cNvPr>
                <p:cNvPicPr/>
                <p:nvPr/>
              </p:nvPicPr>
              <p:blipFill>
                <a:blip r:embed="rId17"/>
                <a:stretch>
                  <a:fillRect/>
                </a:stretch>
              </p:blipFill>
              <p:spPr>
                <a:xfrm>
                  <a:off x="7316759" y="3846254"/>
                  <a:ext cx="38160" cy="47160"/>
                </a:xfrm>
                <a:prstGeom prst="rect">
                  <a:avLst/>
                </a:prstGeom>
              </p:spPr>
            </p:pic>
          </mc:Fallback>
        </mc:AlternateContent>
      </p:grpSp>
    </p:spTree>
    <p:extLst>
      <p:ext uri="{BB962C8B-B14F-4D97-AF65-F5344CB8AC3E}">
        <p14:creationId xmlns:p14="http://schemas.microsoft.com/office/powerpoint/2010/main" val="26701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2A6F2B-9B51-D76A-FC4E-11ACDB1D83A1}"/>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6" name="文本框 5">
            <a:extLst>
              <a:ext uri="{FF2B5EF4-FFF2-40B4-BE49-F238E27FC236}">
                <a16:creationId xmlns:a16="http://schemas.microsoft.com/office/drawing/2014/main" id="{11FF563C-042B-C0E8-302E-D4A128937F0E}"/>
              </a:ext>
            </a:extLst>
          </p:cNvPr>
          <p:cNvSpPr txBox="1"/>
          <p:nvPr/>
        </p:nvSpPr>
        <p:spPr>
          <a:xfrm>
            <a:off x="4361566" y="798556"/>
            <a:ext cx="6544621" cy="79278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err="1"/>
              <a:t>J_regressor</a:t>
            </a:r>
            <a:r>
              <a:rPr lang="en-US" altLang="zh-CN" sz="1600" dirty="0"/>
              <a:t> </a:t>
            </a:r>
            <a:r>
              <a:rPr lang="zh-CN" altLang="en-US" sz="1600" dirty="0"/>
              <a:t>是一个线性回归矩阵，用于从顶点位置计算出关节位置 </a:t>
            </a:r>
            <a:r>
              <a:rPr lang="en-US" altLang="zh-CN" sz="1600" dirty="0" err="1"/>
              <a:t>Jtr</a:t>
            </a:r>
            <a:endParaRPr lang="zh-CN" altLang="en-US" sz="1600" dirty="0"/>
          </a:p>
        </p:txBody>
      </p:sp>
      <p:pic>
        <p:nvPicPr>
          <p:cNvPr id="9" name="图片 8">
            <a:extLst>
              <a:ext uri="{FF2B5EF4-FFF2-40B4-BE49-F238E27FC236}">
                <a16:creationId xmlns:a16="http://schemas.microsoft.com/office/drawing/2014/main" id="{D2D6830C-C88C-25C8-0583-F519730BC6A9}"/>
              </a:ext>
            </a:extLst>
          </p:cNvPr>
          <p:cNvPicPr>
            <a:picLocks noChangeAspect="1"/>
          </p:cNvPicPr>
          <p:nvPr/>
        </p:nvPicPr>
        <p:blipFill>
          <a:blip r:embed="rId2"/>
          <a:stretch>
            <a:fillRect/>
          </a:stretch>
        </p:blipFill>
        <p:spPr>
          <a:xfrm>
            <a:off x="390860" y="146112"/>
            <a:ext cx="219475" cy="219475"/>
          </a:xfrm>
          <a:prstGeom prst="rect">
            <a:avLst/>
          </a:prstGeom>
        </p:spPr>
      </p:pic>
      <p:sp>
        <p:nvSpPr>
          <p:cNvPr id="10" name="文本框 9">
            <a:extLst>
              <a:ext uri="{FF2B5EF4-FFF2-40B4-BE49-F238E27FC236}">
                <a16:creationId xmlns:a16="http://schemas.microsoft.com/office/drawing/2014/main" id="{76A3DD7A-C4C3-E8D2-E8D7-4D1C301932BA}"/>
              </a:ext>
            </a:extLst>
          </p:cNvPr>
          <p:cNvSpPr txBox="1"/>
          <p:nvPr/>
        </p:nvSpPr>
        <p:spPr>
          <a:xfrm>
            <a:off x="765533" y="47123"/>
            <a:ext cx="6094990" cy="369332"/>
          </a:xfrm>
          <a:prstGeom prst="rect">
            <a:avLst/>
          </a:prstGeom>
          <a:noFill/>
        </p:spPr>
        <p:txBody>
          <a:bodyPr wrap="square">
            <a:spAutoFit/>
          </a:bodyPr>
          <a:lstStyle/>
          <a:p>
            <a:r>
              <a:rPr lang="en-US" altLang="zh-CN" dirty="0" err="1"/>
              <a:t>get_cano_smpl_verts</a:t>
            </a:r>
            <a:endParaRPr lang="zh-CN" altLang="en-US" dirty="0"/>
          </a:p>
        </p:txBody>
      </p:sp>
      <p:pic>
        <p:nvPicPr>
          <p:cNvPr id="12" name="图片 11">
            <a:extLst>
              <a:ext uri="{FF2B5EF4-FFF2-40B4-BE49-F238E27FC236}">
                <a16:creationId xmlns:a16="http://schemas.microsoft.com/office/drawing/2014/main" id="{1F5AD673-FA5A-7C44-04D5-F31D2C25377B}"/>
              </a:ext>
            </a:extLst>
          </p:cNvPr>
          <p:cNvPicPr>
            <a:picLocks noChangeAspect="1"/>
          </p:cNvPicPr>
          <p:nvPr/>
        </p:nvPicPr>
        <p:blipFill>
          <a:blip r:embed="rId3"/>
          <a:stretch>
            <a:fillRect/>
          </a:stretch>
        </p:blipFill>
        <p:spPr>
          <a:xfrm>
            <a:off x="160249" y="2604254"/>
            <a:ext cx="7099665" cy="1524078"/>
          </a:xfrm>
          <a:prstGeom prst="rect">
            <a:avLst/>
          </a:prstGeom>
        </p:spPr>
      </p:pic>
      <p:sp>
        <p:nvSpPr>
          <p:cNvPr id="8" name="文本框 7">
            <a:extLst>
              <a:ext uri="{FF2B5EF4-FFF2-40B4-BE49-F238E27FC236}">
                <a16:creationId xmlns:a16="http://schemas.microsoft.com/office/drawing/2014/main" id="{BECC9DA3-9520-D5FF-6725-FF2116774DF5}"/>
              </a:ext>
            </a:extLst>
          </p:cNvPr>
          <p:cNvSpPr txBox="1"/>
          <p:nvPr/>
        </p:nvSpPr>
        <p:spPr>
          <a:xfrm>
            <a:off x="5053423" y="2434977"/>
            <a:ext cx="609499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计算从</a:t>
            </a:r>
            <a:r>
              <a:rPr lang="en-US" altLang="zh-CN" sz="1600" dirty="0"/>
              <a:t>A</a:t>
            </a:r>
            <a:r>
              <a:rPr lang="zh-CN" altLang="en-US" sz="1600" dirty="0"/>
              <a:t>姿态到 </a:t>
            </a:r>
            <a:r>
              <a:rPr lang="en-US" altLang="zh-CN" sz="1600" dirty="0"/>
              <a:t>T(</a:t>
            </a:r>
            <a:r>
              <a:rPr lang="zh-CN" altLang="en-US" sz="1600" dirty="0"/>
              <a:t>星形</a:t>
            </a:r>
            <a:r>
              <a:rPr lang="en-US" altLang="zh-CN" sz="1600" dirty="0"/>
              <a:t>)</a:t>
            </a:r>
            <a:r>
              <a:rPr lang="zh-CN" altLang="en-US" sz="1600" dirty="0"/>
              <a:t>姿态（</a:t>
            </a:r>
            <a:r>
              <a:rPr lang="en-US" altLang="zh-CN" sz="1600" dirty="0"/>
              <a:t>Vitruvian A-pose</a:t>
            </a:r>
            <a:r>
              <a:rPr lang="zh-CN" altLang="en-US" sz="1600" dirty="0"/>
              <a:t>）的骨骼变换</a:t>
            </a:r>
          </a:p>
        </p:txBody>
      </p:sp>
      <p:pic>
        <p:nvPicPr>
          <p:cNvPr id="14" name="图片 13">
            <a:extLst>
              <a:ext uri="{FF2B5EF4-FFF2-40B4-BE49-F238E27FC236}">
                <a16:creationId xmlns:a16="http://schemas.microsoft.com/office/drawing/2014/main" id="{13E5CEAA-E010-F810-CAC0-F1AEA57F2183}"/>
              </a:ext>
            </a:extLst>
          </p:cNvPr>
          <p:cNvPicPr>
            <a:picLocks noChangeAspect="1"/>
          </p:cNvPicPr>
          <p:nvPr/>
        </p:nvPicPr>
        <p:blipFill>
          <a:blip r:embed="rId4"/>
          <a:stretch>
            <a:fillRect/>
          </a:stretch>
        </p:blipFill>
        <p:spPr>
          <a:xfrm>
            <a:off x="436707" y="846181"/>
            <a:ext cx="3797495" cy="749339"/>
          </a:xfrm>
          <a:prstGeom prst="rect">
            <a:avLst/>
          </a:prstGeom>
        </p:spPr>
      </p:pic>
      <p:sp>
        <p:nvSpPr>
          <p:cNvPr id="18" name="文本框 17">
            <a:extLst>
              <a:ext uri="{FF2B5EF4-FFF2-40B4-BE49-F238E27FC236}">
                <a16:creationId xmlns:a16="http://schemas.microsoft.com/office/drawing/2014/main" id="{1EA3F21A-81E0-EC28-1C6C-1C49EA50D633}"/>
              </a:ext>
            </a:extLst>
          </p:cNvPr>
          <p:cNvSpPr txBox="1"/>
          <p:nvPr/>
        </p:nvSpPr>
        <p:spPr>
          <a:xfrm>
            <a:off x="1314071" y="4588405"/>
            <a:ext cx="6479524" cy="1160959"/>
          </a:xfrm>
          <a:prstGeom prst="rect">
            <a:avLst/>
          </a:prstGeom>
          <a:noFill/>
        </p:spPr>
        <p:txBody>
          <a:bodyPr wrap="square">
            <a:spAutoFit/>
          </a:bodyPr>
          <a:lstStyle/>
          <a:p>
            <a:pPr>
              <a:lnSpc>
                <a:spcPct val="150000"/>
              </a:lnSpc>
            </a:pPr>
            <a:r>
              <a:rPr lang="en-US" altLang="zh-CN" sz="1600" dirty="0" err="1"/>
              <a:t>skinning_weights</a:t>
            </a:r>
            <a:r>
              <a:rPr lang="en-US" altLang="zh-CN" sz="1600" dirty="0"/>
              <a:t> </a:t>
            </a:r>
            <a:r>
              <a:rPr lang="zh-CN" altLang="en-US" sz="1600" dirty="0"/>
              <a:t>是蒙皮权重。</a:t>
            </a:r>
            <a:endParaRPr lang="en-US" altLang="zh-CN" sz="1600" dirty="0"/>
          </a:p>
          <a:p>
            <a:pPr>
              <a:lnSpc>
                <a:spcPct val="150000"/>
              </a:lnSpc>
            </a:pPr>
            <a:r>
              <a:rPr lang="en-US" altLang="zh-CN" sz="1600" dirty="0"/>
              <a:t>bone_transforms_02v </a:t>
            </a:r>
            <a:r>
              <a:rPr lang="zh-CN" altLang="en-US" sz="1600" dirty="0"/>
              <a:t>是从关节位置计算得到的骨骼变换矩阵。</a:t>
            </a:r>
            <a:endParaRPr lang="en-US" altLang="zh-CN" sz="1600" dirty="0"/>
          </a:p>
          <a:p>
            <a:pPr>
              <a:lnSpc>
                <a:spcPct val="150000"/>
              </a:lnSpc>
            </a:pPr>
            <a:r>
              <a:rPr lang="en-US" altLang="zh-CN" sz="1600" dirty="0"/>
              <a:t>T </a:t>
            </a:r>
            <a:r>
              <a:rPr lang="zh-CN" altLang="en-US" sz="1600" dirty="0"/>
              <a:t>是一个</a:t>
            </a:r>
            <a:r>
              <a:rPr lang="en-US" altLang="zh-CN" sz="1600" dirty="0"/>
              <a:t>4x4</a:t>
            </a:r>
            <a:r>
              <a:rPr lang="zh-CN" altLang="en-US" sz="1600" dirty="0"/>
              <a:t>的变换矩阵，表示从</a:t>
            </a:r>
            <a:r>
              <a:rPr lang="en-US" altLang="zh-CN" sz="1600" dirty="0"/>
              <a:t>A</a:t>
            </a:r>
            <a:r>
              <a:rPr lang="zh-CN" altLang="en-US" sz="1600" dirty="0"/>
              <a:t>姿态到星形姿态的变换。</a:t>
            </a: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554B9B1-6006-473E-DDD6-F039C3FA2A11}"/>
                  </a:ext>
                </a:extLst>
              </p14:cNvPr>
              <p14:cNvContentPartPr/>
              <p14:nvPr/>
            </p14:nvContentPartPr>
            <p14:xfrm>
              <a:off x="1422839" y="5316134"/>
              <a:ext cx="1810080" cy="43560"/>
            </p14:xfrm>
          </p:contentPart>
        </mc:Choice>
        <mc:Fallback xmlns="">
          <p:pic>
            <p:nvPicPr>
              <p:cNvPr id="3" name="墨迹 2">
                <a:extLst>
                  <a:ext uri="{FF2B5EF4-FFF2-40B4-BE49-F238E27FC236}">
                    <a16:creationId xmlns:a16="http://schemas.microsoft.com/office/drawing/2014/main" id="{1554B9B1-6006-473E-DDD6-F039C3FA2A11}"/>
                  </a:ext>
                </a:extLst>
              </p:cNvPr>
              <p:cNvPicPr/>
              <p:nvPr/>
            </p:nvPicPr>
            <p:blipFill>
              <a:blip r:embed="rId6"/>
              <a:stretch>
                <a:fillRect/>
              </a:stretch>
            </p:blipFill>
            <p:spPr>
              <a:xfrm>
                <a:off x="1413839" y="5307494"/>
                <a:ext cx="1827720" cy="61200"/>
              </a:xfrm>
              <a:prstGeom prst="rect">
                <a:avLst/>
              </a:prstGeom>
            </p:spPr>
          </p:pic>
        </mc:Fallback>
      </mc:AlternateContent>
      <p:grpSp>
        <p:nvGrpSpPr>
          <p:cNvPr id="26" name="组合 25">
            <a:extLst>
              <a:ext uri="{FF2B5EF4-FFF2-40B4-BE49-F238E27FC236}">
                <a16:creationId xmlns:a16="http://schemas.microsoft.com/office/drawing/2014/main" id="{223DE2D3-E026-98C8-26AC-2EFBC1F186B9}"/>
              </a:ext>
            </a:extLst>
          </p:cNvPr>
          <p:cNvGrpSpPr/>
          <p:nvPr/>
        </p:nvGrpSpPr>
        <p:grpSpPr>
          <a:xfrm>
            <a:off x="6243239" y="4463654"/>
            <a:ext cx="453960" cy="394560"/>
            <a:chOff x="6243239" y="4463654"/>
            <a:chExt cx="453960" cy="394560"/>
          </a:xfrm>
        </p:grpSpPr>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7966932A-8094-3156-ED42-BC2A2360479D}"/>
                    </a:ext>
                  </a:extLst>
                </p14:cNvPr>
                <p14:cNvContentPartPr/>
                <p14:nvPr/>
              </p14:nvContentPartPr>
              <p14:xfrm>
                <a:off x="6285359" y="4493174"/>
                <a:ext cx="57240" cy="360"/>
              </p14:xfrm>
            </p:contentPart>
          </mc:Choice>
          <mc:Fallback xmlns="">
            <p:pic>
              <p:nvPicPr>
                <p:cNvPr id="11" name="墨迹 10">
                  <a:extLst>
                    <a:ext uri="{FF2B5EF4-FFF2-40B4-BE49-F238E27FC236}">
                      <a16:creationId xmlns:a16="http://schemas.microsoft.com/office/drawing/2014/main" id="{7966932A-8094-3156-ED42-BC2A2360479D}"/>
                    </a:ext>
                  </a:extLst>
                </p:cNvPr>
                <p:cNvPicPr/>
                <p:nvPr/>
              </p:nvPicPr>
              <p:blipFill>
                <a:blip r:embed="rId8"/>
                <a:stretch>
                  <a:fillRect/>
                </a:stretch>
              </p:blipFill>
              <p:spPr>
                <a:xfrm>
                  <a:off x="6276719" y="4484174"/>
                  <a:ext cx="74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F47E0EAC-1811-B48D-CD20-147120D6EB8C}"/>
                    </a:ext>
                  </a:extLst>
                </p14:cNvPr>
                <p14:cNvContentPartPr/>
                <p14:nvPr/>
              </p14:nvContentPartPr>
              <p14:xfrm>
                <a:off x="6243239" y="4581734"/>
                <a:ext cx="131040" cy="201960"/>
              </p14:xfrm>
            </p:contentPart>
          </mc:Choice>
          <mc:Fallback xmlns="">
            <p:pic>
              <p:nvPicPr>
                <p:cNvPr id="13" name="墨迹 12">
                  <a:extLst>
                    <a:ext uri="{FF2B5EF4-FFF2-40B4-BE49-F238E27FC236}">
                      <a16:creationId xmlns:a16="http://schemas.microsoft.com/office/drawing/2014/main" id="{F47E0EAC-1811-B48D-CD20-147120D6EB8C}"/>
                    </a:ext>
                  </a:extLst>
                </p:cNvPr>
                <p:cNvPicPr/>
                <p:nvPr/>
              </p:nvPicPr>
              <p:blipFill>
                <a:blip r:embed="rId10"/>
                <a:stretch>
                  <a:fillRect/>
                </a:stretch>
              </p:blipFill>
              <p:spPr>
                <a:xfrm>
                  <a:off x="6234239" y="4572734"/>
                  <a:ext cx="148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FA5243C6-07AD-DE26-2CAB-488651C91335}"/>
                    </a:ext>
                  </a:extLst>
                </p14:cNvPr>
                <p14:cNvContentPartPr/>
                <p14:nvPr/>
              </p14:nvContentPartPr>
              <p14:xfrm>
                <a:off x="6425039" y="4547174"/>
                <a:ext cx="360" cy="212040"/>
              </p14:xfrm>
            </p:contentPart>
          </mc:Choice>
          <mc:Fallback xmlns="">
            <p:pic>
              <p:nvPicPr>
                <p:cNvPr id="15" name="墨迹 14">
                  <a:extLst>
                    <a:ext uri="{FF2B5EF4-FFF2-40B4-BE49-F238E27FC236}">
                      <a16:creationId xmlns:a16="http://schemas.microsoft.com/office/drawing/2014/main" id="{FA5243C6-07AD-DE26-2CAB-488651C91335}"/>
                    </a:ext>
                  </a:extLst>
                </p:cNvPr>
                <p:cNvPicPr/>
                <p:nvPr/>
              </p:nvPicPr>
              <p:blipFill>
                <a:blip r:embed="rId12"/>
                <a:stretch>
                  <a:fillRect/>
                </a:stretch>
              </p:blipFill>
              <p:spPr>
                <a:xfrm>
                  <a:off x="6416039" y="4538534"/>
                  <a:ext cx="18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64B0F1A4-AC2A-E9D9-02FE-C93940C311AE}"/>
                    </a:ext>
                  </a:extLst>
                </p14:cNvPr>
                <p14:cNvContentPartPr/>
                <p14:nvPr/>
              </p14:nvContentPartPr>
              <p14:xfrm>
                <a:off x="6443039" y="4463654"/>
                <a:ext cx="254160" cy="394560"/>
              </p14:xfrm>
            </p:contentPart>
          </mc:Choice>
          <mc:Fallback xmlns="">
            <p:pic>
              <p:nvPicPr>
                <p:cNvPr id="17" name="墨迹 16">
                  <a:extLst>
                    <a:ext uri="{FF2B5EF4-FFF2-40B4-BE49-F238E27FC236}">
                      <a16:creationId xmlns:a16="http://schemas.microsoft.com/office/drawing/2014/main" id="{64B0F1A4-AC2A-E9D9-02FE-C93940C311AE}"/>
                    </a:ext>
                  </a:extLst>
                </p:cNvPr>
                <p:cNvPicPr/>
                <p:nvPr/>
              </p:nvPicPr>
              <p:blipFill>
                <a:blip r:embed="rId14"/>
                <a:stretch>
                  <a:fillRect/>
                </a:stretch>
              </p:blipFill>
              <p:spPr>
                <a:xfrm>
                  <a:off x="6434399" y="4455014"/>
                  <a:ext cx="2718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墨迹 19">
                  <a:extLst>
                    <a:ext uri="{FF2B5EF4-FFF2-40B4-BE49-F238E27FC236}">
                      <a16:creationId xmlns:a16="http://schemas.microsoft.com/office/drawing/2014/main" id="{9AE7C78C-6812-F137-0491-2BB3A60D592A}"/>
                    </a:ext>
                  </a:extLst>
                </p14:cNvPr>
                <p14:cNvContentPartPr/>
                <p14:nvPr/>
              </p14:nvContentPartPr>
              <p14:xfrm>
                <a:off x="6490919" y="4540334"/>
                <a:ext cx="90000" cy="62280"/>
              </p14:xfrm>
            </p:contentPart>
          </mc:Choice>
          <mc:Fallback xmlns="">
            <p:pic>
              <p:nvPicPr>
                <p:cNvPr id="20" name="墨迹 19">
                  <a:extLst>
                    <a:ext uri="{FF2B5EF4-FFF2-40B4-BE49-F238E27FC236}">
                      <a16:creationId xmlns:a16="http://schemas.microsoft.com/office/drawing/2014/main" id="{9AE7C78C-6812-F137-0491-2BB3A60D592A}"/>
                    </a:ext>
                  </a:extLst>
                </p:cNvPr>
                <p:cNvPicPr/>
                <p:nvPr/>
              </p:nvPicPr>
              <p:blipFill>
                <a:blip r:embed="rId16"/>
                <a:stretch>
                  <a:fillRect/>
                </a:stretch>
              </p:blipFill>
              <p:spPr>
                <a:xfrm>
                  <a:off x="6481919" y="4531334"/>
                  <a:ext cx="107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墨迹 20">
                  <a:extLst>
                    <a:ext uri="{FF2B5EF4-FFF2-40B4-BE49-F238E27FC236}">
                      <a16:creationId xmlns:a16="http://schemas.microsoft.com/office/drawing/2014/main" id="{9437DBFC-FC3D-8BEB-3DC9-E45FFB17DC94}"/>
                    </a:ext>
                  </a:extLst>
                </p14:cNvPr>
                <p14:cNvContentPartPr/>
                <p14:nvPr/>
              </p14:nvContentPartPr>
              <p14:xfrm>
                <a:off x="6527639" y="4523414"/>
                <a:ext cx="24480" cy="60480"/>
              </p14:xfrm>
            </p:contentPart>
          </mc:Choice>
          <mc:Fallback xmlns="">
            <p:pic>
              <p:nvPicPr>
                <p:cNvPr id="21" name="墨迹 20">
                  <a:extLst>
                    <a:ext uri="{FF2B5EF4-FFF2-40B4-BE49-F238E27FC236}">
                      <a16:creationId xmlns:a16="http://schemas.microsoft.com/office/drawing/2014/main" id="{9437DBFC-FC3D-8BEB-3DC9-E45FFB17DC94}"/>
                    </a:ext>
                  </a:extLst>
                </p:cNvPr>
                <p:cNvPicPr/>
                <p:nvPr/>
              </p:nvPicPr>
              <p:blipFill>
                <a:blip r:embed="rId18"/>
                <a:stretch>
                  <a:fillRect/>
                </a:stretch>
              </p:blipFill>
              <p:spPr>
                <a:xfrm>
                  <a:off x="6518999" y="4514414"/>
                  <a:ext cx="42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墨迹 21">
                  <a:extLst>
                    <a:ext uri="{FF2B5EF4-FFF2-40B4-BE49-F238E27FC236}">
                      <a16:creationId xmlns:a16="http://schemas.microsoft.com/office/drawing/2014/main" id="{AEA3CE18-975D-A8EC-BEFA-840C40C2F228}"/>
                    </a:ext>
                  </a:extLst>
                </p14:cNvPr>
                <p14:cNvContentPartPr/>
                <p14:nvPr/>
              </p14:nvContentPartPr>
              <p14:xfrm>
                <a:off x="6515399" y="4601894"/>
                <a:ext cx="60120" cy="9000"/>
              </p14:xfrm>
            </p:contentPart>
          </mc:Choice>
          <mc:Fallback xmlns="">
            <p:pic>
              <p:nvPicPr>
                <p:cNvPr id="22" name="墨迹 21">
                  <a:extLst>
                    <a:ext uri="{FF2B5EF4-FFF2-40B4-BE49-F238E27FC236}">
                      <a16:creationId xmlns:a16="http://schemas.microsoft.com/office/drawing/2014/main" id="{AEA3CE18-975D-A8EC-BEFA-840C40C2F228}"/>
                    </a:ext>
                  </a:extLst>
                </p:cNvPr>
                <p:cNvPicPr/>
                <p:nvPr/>
              </p:nvPicPr>
              <p:blipFill>
                <a:blip r:embed="rId20"/>
                <a:stretch>
                  <a:fillRect/>
                </a:stretch>
              </p:blipFill>
              <p:spPr>
                <a:xfrm>
                  <a:off x="6506759" y="4593254"/>
                  <a:ext cx="77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墨迹 22">
                  <a:extLst>
                    <a:ext uri="{FF2B5EF4-FFF2-40B4-BE49-F238E27FC236}">
                      <a16:creationId xmlns:a16="http://schemas.microsoft.com/office/drawing/2014/main" id="{ED228AE5-FA24-5ADA-8E05-BEFA50D2AA98}"/>
                    </a:ext>
                  </a:extLst>
                </p14:cNvPr>
                <p14:cNvContentPartPr/>
                <p14:nvPr/>
              </p14:nvContentPartPr>
              <p14:xfrm>
                <a:off x="6521879" y="4662734"/>
                <a:ext cx="360" cy="78840"/>
              </p14:xfrm>
            </p:contentPart>
          </mc:Choice>
          <mc:Fallback xmlns="">
            <p:pic>
              <p:nvPicPr>
                <p:cNvPr id="23" name="墨迹 22">
                  <a:extLst>
                    <a:ext uri="{FF2B5EF4-FFF2-40B4-BE49-F238E27FC236}">
                      <a16:creationId xmlns:a16="http://schemas.microsoft.com/office/drawing/2014/main" id="{ED228AE5-FA24-5ADA-8E05-BEFA50D2AA98}"/>
                    </a:ext>
                  </a:extLst>
                </p:cNvPr>
                <p:cNvPicPr/>
                <p:nvPr/>
              </p:nvPicPr>
              <p:blipFill>
                <a:blip r:embed="rId22"/>
                <a:stretch>
                  <a:fillRect/>
                </a:stretch>
              </p:blipFill>
              <p:spPr>
                <a:xfrm>
                  <a:off x="6512879" y="4653734"/>
                  <a:ext cx="18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墨迹 23">
                  <a:extLst>
                    <a:ext uri="{FF2B5EF4-FFF2-40B4-BE49-F238E27FC236}">
                      <a16:creationId xmlns:a16="http://schemas.microsoft.com/office/drawing/2014/main" id="{FA6B32A2-B30D-294C-BE07-8C907BF4EA08}"/>
                    </a:ext>
                  </a:extLst>
                </p14:cNvPr>
                <p14:cNvContentPartPr/>
                <p14:nvPr/>
              </p14:nvContentPartPr>
              <p14:xfrm>
                <a:off x="6521879" y="4645454"/>
                <a:ext cx="66240" cy="88200"/>
              </p14:xfrm>
            </p:contentPart>
          </mc:Choice>
          <mc:Fallback xmlns="">
            <p:pic>
              <p:nvPicPr>
                <p:cNvPr id="24" name="墨迹 23">
                  <a:extLst>
                    <a:ext uri="{FF2B5EF4-FFF2-40B4-BE49-F238E27FC236}">
                      <a16:creationId xmlns:a16="http://schemas.microsoft.com/office/drawing/2014/main" id="{FA6B32A2-B30D-294C-BE07-8C907BF4EA08}"/>
                    </a:ext>
                  </a:extLst>
                </p:cNvPr>
                <p:cNvPicPr/>
                <p:nvPr/>
              </p:nvPicPr>
              <p:blipFill>
                <a:blip r:embed="rId24"/>
                <a:stretch>
                  <a:fillRect/>
                </a:stretch>
              </p:blipFill>
              <p:spPr>
                <a:xfrm>
                  <a:off x="6512879" y="4636454"/>
                  <a:ext cx="83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墨迹 24">
                  <a:extLst>
                    <a:ext uri="{FF2B5EF4-FFF2-40B4-BE49-F238E27FC236}">
                      <a16:creationId xmlns:a16="http://schemas.microsoft.com/office/drawing/2014/main" id="{271EE779-4395-FA20-757E-E3BE150F9038}"/>
                    </a:ext>
                  </a:extLst>
                </p14:cNvPr>
                <p14:cNvContentPartPr/>
                <p14:nvPr/>
              </p14:nvContentPartPr>
              <p14:xfrm>
                <a:off x="6533759" y="4723574"/>
                <a:ext cx="66240" cy="11880"/>
              </p14:xfrm>
            </p:contentPart>
          </mc:Choice>
          <mc:Fallback xmlns="">
            <p:pic>
              <p:nvPicPr>
                <p:cNvPr id="25" name="墨迹 24">
                  <a:extLst>
                    <a:ext uri="{FF2B5EF4-FFF2-40B4-BE49-F238E27FC236}">
                      <a16:creationId xmlns:a16="http://schemas.microsoft.com/office/drawing/2014/main" id="{271EE779-4395-FA20-757E-E3BE150F9038}"/>
                    </a:ext>
                  </a:extLst>
                </p:cNvPr>
                <p:cNvPicPr/>
                <p:nvPr/>
              </p:nvPicPr>
              <p:blipFill>
                <a:blip r:embed="rId26"/>
                <a:stretch>
                  <a:fillRect/>
                </a:stretch>
              </p:blipFill>
              <p:spPr>
                <a:xfrm>
                  <a:off x="6524759" y="4714574"/>
                  <a:ext cx="83880" cy="29520"/>
                </a:xfrm>
                <a:prstGeom prst="rect">
                  <a:avLst/>
                </a:prstGeom>
              </p:spPr>
            </p:pic>
          </mc:Fallback>
        </mc:AlternateContent>
      </p:grpSp>
      <p:grpSp>
        <p:nvGrpSpPr>
          <p:cNvPr id="33" name="组合 32">
            <a:extLst>
              <a:ext uri="{FF2B5EF4-FFF2-40B4-BE49-F238E27FC236}">
                <a16:creationId xmlns:a16="http://schemas.microsoft.com/office/drawing/2014/main" id="{0BF820EE-BCC5-3EAF-DDE2-6E899B4A9392}"/>
              </a:ext>
            </a:extLst>
          </p:cNvPr>
          <p:cNvGrpSpPr/>
          <p:nvPr/>
        </p:nvGrpSpPr>
        <p:grpSpPr>
          <a:xfrm>
            <a:off x="6932999" y="4432334"/>
            <a:ext cx="274320" cy="427320"/>
            <a:chOff x="6932999" y="4432334"/>
            <a:chExt cx="274320" cy="427320"/>
          </a:xfrm>
        </p:grpSpPr>
        <mc:AlternateContent xmlns:mc="http://schemas.openxmlformats.org/markup-compatibility/2006" xmlns:p14="http://schemas.microsoft.com/office/powerpoint/2010/main">
          <mc:Choice Requires="p14">
            <p:contentPart p14:bwMode="auto" r:id="rId27">
              <p14:nvContentPartPr>
                <p14:cNvPr id="27" name="墨迹 26">
                  <a:extLst>
                    <a:ext uri="{FF2B5EF4-FFF2-40B4-BE49-F238E27FC236}">
                      <a16:creationId xmlns:a16="http://schemas.microsoft.com/office/drawing/2014/main" id="{4AC3D6C7-F968-EBAD-C1B4-4A43B5974AE5}"/>
                    </a:ext>
                  </a:extLst>
                </p14:cNvPr>
                <p14:cNvContentPartPr/>
                <p14:nvPr/>
              </p14:nvContentPartPr>
              <p14:xfrm>
                <a:off x="6932999" y="4523414"/>
                <a:ext cx="6840" cy="314640"/>
              </p14:xfrm>
            </p:contentPart>
          </mc:Choice>
          <mc:Fallback xmlns="">
            <p:pic>
              <p:nvPicPr>
                <p:cNvPr id="27" name="墨迹 26">
                  <a:extLst>
                    <a:ext uri="{FF2B5EF4-FFF2-40B4-BE49-F238E27FC236}">
                      <a16:creationId xmlns:a16="http://schemas.microsoft.com/office/drawing/2014/main" id="{4AC3D6C7-F968-EBAD-C1B4-4A43B5974AE5}"/>
                    </a:ext>
                  </a:extLst>
                </p:cNvPr>
                <p:cNvPicPr/>
                <p:nvPr/>
              </p:nvPicPr>
              <p:blipFill>
                <a:blip r:embed="rId28"/>
                <a:stretch>
                  <a:fillRect/>
                </a:stretch>
              </p:blipFill>
              <p:spPr>
                <a:xfrm>
                  <a:off x="6924359" y="4514414"/>
                  <a:ext cx="244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墨迹 27">
                  <a:extLst>
                    <a:ext uri="{FF2B5EF4-FFF2-40B4-BE49-F238E27FC236}">
                      <a16:creationId xmlns:a16="http://schemas.microsoft.com/office/drawing/2014/main" id="{A8919027-BACF-577D-CA65-1B5F9421822F}"/>
                    </a:ext>
                  </a:extLst>
                </p14:cNvPr>
                <p14:cNvContentPartPr/>
                <p14:nvPr/>
              </p14:nvContentPartPr>
              <p14:xfrm>
                <a:off x="6969719" y="4432334"/>
                <a:ext cx="237600" cy="427320"/>
              </p14:xfrm>
            </p:contentPart>
          </mc:Choice>
          <mc:Fallback xmlns="">
            <p:pic>
              <p:nvPicPr>
                <p:cNvPr id="28" name="墨迹 27">
                  <a:extLst>
                    <a:ext uri="{FF2B5EF4-FFF2-40B4-BE49-F238E27FC236}">
                      <a16:creationId xmlns:a16="http://schemas.microsoft.com/office/drawing/2014/main" id="{A8919027-BACF-577D-CA65-1B5F9421822F}"/>
                    </a:ext>
                  </a:extLst>
                </p:cNvPr>
                <p:cNvPicPr/>
                <p:nvPr/>
              </p:nvPicPr>
              <p:blipFill>
                <a:blip r:embed="rId30"/>
                <a:stretch>
                  <a:fillRect/>
                </a:stretch>
              </p:blipFill>
              <p:spPr>
                <a:xfrm>
                  <a:off x="6961079" y="4423694"/>
                  <a:ext cx="255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墨迹 28">
                  <a:extLst>
                    <a:ext uri="{FF2B5EF4-FFF2-40B4-BE49-F238E27FC236}">
                      <a16:creationId xmlns:a16="http://schemas.microsoft.com/office/drawing/2014/main" id="{27DC19B4-DB25-B1BB-BE65-58ACD0E4647A}"/>
                    </a:ext>
                  </a:extLst>
                </p14:cNvPr>
                <p14:cNvContentPartPr/>
                <p14:nvPr/>
              </p14:nvContentPartPr>
              <p14:xfrm>
                <a:off x="6994199" y="4613774"/>
                <a:ext cx="56880" cy="6840"/>
              </p14:xfrm>
            </p:contentPart>
          </mc:Choice>
          <mc:Fallback xmlns="">
            <p:pic>
              <p:nvPicPr>
                <p:cNvPr id="29" name="墨迹 28">
                  <a:extLst>
                    <a:ext uri="{FF2B5EF4-FFF2-40B4-BE49-F238E27FC236}">
                      <a16:creationId xmlns:a16="http://schemas.microsoft.com/office/drawing/2014/main" id="{27DC19B4-DB25-B1BB-BE65-58ACD0E4647A}"/>
                    </a:ext>
                  </a:extLst>
                </p:cNvPr>
                <p:cNvPicPr/>
                <p:nvPr/>
              </p:nvPicPr>
              <p:blipFill>
                <a:blip r:embed="rId32"/>
                <a:stretch>
                  <a:fillRect/>
                </a:stretch>
              </p:blipFill>
              <p:spPr>
                <a:xfrm>
                  <a:off x="6985199" y="4605134"/>
                  <a:ext cx="74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墨迹 29">
                  <a:extLst>
                    <a:ext uri="{FF2B5EF4-FFF2-40B4-BE49-F238E27FC236}">
                      <a16:creationId xmlns:a16="http://schemas.microsoft.com/office/drawing/2014/main" id="{ACA50473-DA75-B247-748B-527E4D09064F}"/>
                    </a:ext>
                  </a:extLst>
                </p14:cNvPr>
                <p14:cNvContentPartPr/>
                <p14:nvPr/>
              </p14:nvContentPartPr>
              <p14:xfrm>
                <a:off x="6969719" y="4680734"/>
                <a:ext cx="153720" cy="18360"/>
              </p14:xfrm>
            </p:contentPart>
          </mc:Choice>
          <mc:Fallback xmlns="">
            <p:pic>
              <p:nvPicPr>
                <p:cNvPr id="30" name="墨迹 29">
                  <a:extLst>
                    <a:ext uri="{FF2B5EF4-FFF2-40B4-BE49-F238E27FC236}">
                      <a16:creationId xmlns:a16="http://schemas.microsoft.com/office/drawing/2014/main" id="{ACA50473-DA75-B247-748B-527E4D09064F}"/>
                    </a:ext>
                  </a:extLst>
                </p:cNvPr>
                <p:cNvPicPr/>
                <p:nvPr/>
              </p:nvPicPr>
              <p:blipFill>
                <a:blip r:embed="rId34"/>
                <a:stretch>
                  <a:fillRect/>
                </a:stretch>
              </p:blipFill>
              <p:spPr>
                <a:xfrm>
                  <a:off x="6961079" y="4672094"/>
                  <a:ext cx="171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FD2DAA3D-0A45-4756-ABE6-B9EAA3DBE46D}"/>
                    </a:ext>
                  </a:extLst>
                </p14:cNvPr>
                <p14:cNvContentPartPr/>
                <p14:nvPr/>
              </p14:nvContentPartPr>
              <p14:xfrm>
                <a:off x="7035959" y="4553654"/>
                <a:ext cx="12600" cy="239760"/>
              </p14:xfrm>
            </p:contentPart>
          </mc:Choice>
          <mc:Fallback xmlns="">
            <p:pic>
              <p:nvPicPr>
                <p:cNvPr id="31" name="墨迹 30">
                  <a:extLst>
                    <a:ext uri="{FF2B5EF4-FFF2-40B4-BE49-F238E27FC236}">
                      <a16:creationId xmlns:a16="http://schemas.microsoft.com/office/drawing/2014/main" id="{FD2DAA3D-0A45-4756-ABE6-B9EAA3DBE46D}"/>
                    </a:ext>
                  </a:extLst>
                </p:cNvPr>
                <p:cNvPicPr/>
                <p:nvPr/>
              </p:nvPicPr>
              <p:blipFill>
                <a:blip r:embed="rId36"/>
                <a:stretch>
                  <a:fillRect/>
                </a:stretch>
              </p:blipFill>
              <p:spPr>
                <a:xfrm>
                  <a:off x="7027319" y="4544654"/>
                  <a:ext cx="30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墨迹 31">
                  <a:extLst>
                    <a:ext uri="{FF2B5EF4-FFF2-40B4-BE49-F238E27FC236}">
                      <a16:creationId xmlns:a16="http://schemas.microsoft.com/office/drawing/2014/main" id="{57E8723B-18EA-B47B-3E5C-59409798BB2B}"/>
                    </a:ext>
                  </a:extLst>
                </p14:cNvPr>
                <p14:cNvContentPartPr/>
                <p14:nvPr/>
              </p14:nvContentPartPr>
              <p14:xfrm>
                <a:off x="7072679" y="4597934"/>
                <a:ext cx="11160" cy="10440"/>
              </p14:xfrm>
            </p:contentPart>
          </mc:Choice>
          <mc:Fallback xmlns="">
            <p:pic>
              <p:nvPicPr>
                <p:cNvPr id="32" name="墨迹 31">
                  <a:extLst>
                    <a:ext uri="{FF2B5EF4-FFF2-40B4-BE49-F238E27FC236}">
                      <a16:creationId xmlns:a16="http://schemas.microsoft.com/office/drawing/2014/main" id="{57E8723B-18EA-B47B-3E5C-59409798BB2B}"/>
                    </a:ext>
                  </a:extLst>
                </p:cNvPr>
                <p:cNvPicPr/>
                <p:nvPr/>
              </p:nvPicPr>
              <p:blipFill>
                <a:blip r:embed="rId38"/>
                <a:stretch>
                  <a:fillRect/>
                </a:stretch>
              </p:blipFill>
              <p:spPr>
                <a:xfrm>
                  <a:off x="7064039" y="4588934"/>
                  <a:ext cx="28800" cy="28080"/>
                </a:xfrm>
                <a:prstGeom prst="rect">
                  <a:avLst/>
                </a:prstGeom>
              </p:spPr>
            </p:pic>
          </mc:Fallback>
        </mc:AlternateContent>
      </p:grpSp>
      <p:grpSp>
        <p:nvGrpSpPr>
          <p:cNvPr id="44" name="组合 43">
            <a:extLst>
              <a:ext uri="{FF2B5EF4-FFF2-40B4-BE49-F238E27FC236}">
                <a16:creationId xmlns:a16="http://schemas.microsoft.com/office/drawing/2014/main" id="{FFAC3922-32CE-76E2-A39E-2F15F3F04AC3}"/>
              </a:ext>
            </a:extLst>
          </p:cNvPr>
          <p:cNvGrpSpPr/>
          <p:nvPr/>
        </p:nvGrpSpPr>
        <p:grpSpPr>
          <a:xfrm>
            <a:off x="7514399" y="4474814"/>
            <a:ext cx="1349280" cy="731160"/>
            <a:chOff x="7514399" y="4474814"/>
            <a:chExt cx="1349280" cy="731160"/>
          </a:xfrm>
        </p:grpSpPr>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54942CE1-03FF-F69E-B37A-D8617C4DD5A5}"/>
                    </a:ext>
                  </a:extLst>
                </p14:cNvPr>
                <p14:cNvContentPartPr/>
                <p14:nvPr/>
              </p14:nvContentPartPr>
              <p14:xfrm>
                <a:off x="7514399" y="4607654"/>
                <a:ext cx="159120" cy="199080"/>
              </p14:xfrm>
            </p:contentPart>
          </mc:Choice>
          <mc:Fallback xmlns="">
            <p:pic>
              <p:nvPicPr>
                <p:cNvPr id="34" name="墨迹 33">
                  <a:extLst>
                    <a:ext uri="{FF2B5EF4-FFF2-40B4-BE49-F238E27FC236}">
                      <a16:creationId xmlns:a16="http://schemas.microsoft.com/office/drawing/2014/main" id="{54942CE1-03FF-F69E-B37A-D8617C4DD5A5}"/>
                    </a:ext>
                  </a:extLst>
                </p:cNvPr>
                <p:cNvPicPr/>
                <p:nvPr/>
              </p:nvPicPr>
              <p:blipFill>
                <a:blip r:embed="rId40"/>
                <a:stretch>
                  <a:fillRect/>
                </a:stretch>
              </p:blipFill>
              <p:spPr>
                <a:xfrm>
                  <a:off x="7505759" y="4599014"/>
                  <a:ext cx="1767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2D499F5C-2B86-05B5-865D-CE885E3BB204}"/>
                    </a:ext>
                  </a:extLst>
                </p14:cNvPr>
                <p14:cNvContentPartPr/>
                <p14:nvPr/>
              </p14:nvContentPartPr>
              <p14:xfrm>
                <a:off x="7726799" y="4624214"/>
                <a:ext cx="161280" cy="2880"/>
              </p14:xfrm>
            </p:contentPart>
          </mc:Choice>
          <mc:Fallback xmlns="">
            <p:pic>
              <p:nvPicPr>
                <p:cNvPr id="35" name="墨迹 34">
                  <a:extLst>
                    <a:ext uri="{FF2B5EF4-FFF2-40B4-BE49-F238E27FC236}">
                      <a16:creationId xmlns:a16="http://schemas.microsoft.com/office/drawing/2014/main" id="{2D499F5C-2B86-05B5-865D-CE885E3BB204}"/>
                    </a:ext>
                  </a:extLst>
                </p:cNvPr>
                <p:cNvPicPr/>
                <p:nvPr/>
              </p:nvPicPr>
              <p:blipFill>
                <a:blip r:embed="rId42"/>
                <a:stretch>
                  <a:fillRect/>
                </a:stretch>
              </p:blipFill>
              <p:spPr>
                <a:xfrm>
                  <a:off x="7717799" y="4615214"/>
                  <a:ext cx="1789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A8B64221-4ABC-594E-BB63-A39262A65BBD}"/>
                    </a:ext>
                  </a:extLst>
                </p14:cNvPr>
                <p14:cNvContentPartPr/>
                <p14:nvPr/>
              </p14:nvContentPartPr>
              <p14:xfrm>
                <a:off x="7817159" y="4529174"/>
                <a:ext cx="99000" cy="285840"/>
              </p14:xfrm>
            </p:contentPart>
          </mc:Choice>
          <mc:Fallback xmlns="">
            <p:pic>
              <p:nvPicPr>
                <p:cNvPr id="36" name="墨迹 35">
                  <a:extLst>
                    <a:ext uri="{FF2B5EF4-FFF2-40B4-BE49-F238E27FC236}">
                      <a16:creationId xmlns:a16="http://schemas.microsoft.com/office/drawing/2014/main" id="{A8B64221-4ABC-594E-BB63-A39262A65BBD}"/>
                    </a:ext>
                  </a:extLst>
                </p:cNvPr>
                <p:cNvPicPr/>
                <p:nvPr/>
              </p:nvPicPr>
              <p:blipFill>
                <a:blip r:embed="rId44"/>
                <a:stretch>
                  <a:fillRect/>
                </a:stretch>
              </p:blipFill>
              <p:spPr>
                <a:xfrm>
                  <a:off x="7808159" y="4520174"/>
                  <a:ext cx="116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49BAF64B-7070-A4E0-5529-017693FF0570}"/>
                    </a:ext>
                  </a:extLst>
                </p14:cNvPr>
                <p14:cNvContentPartPr/>
                <p14:nvPr/>
              </p14:nvContentPartPr>
              <p14:xfrm>
                <a:off x="7962959" y="4583894"/>
                <a:ext cx="32040" cy="360"/>
              </p14:xfrm>
            </p:contentPart>
          </mc:Choice>
          <mc:Fallback xmlns="">
            <p:pic>
              <p:nvPicPr>
                <p:cNvPr id="37" name="墨迹 36">
                  <a:extLst>
                    <a:ext uri="{FF2B5EF4-FFF2-40B4-BE49-F238E27FC236}">
                      <a16:creationId xmlns:a16="http://schemas.microsoft.com/office/drawing/2014/main" id="{49BAF64B-7070-A4E0-5529-017693FF0570}"/>
                    </a:ext>
                  </a:extLst>
                </p:cNvPr>
                <p:cNvPicPr/>
                <p:nvPr/>
              </p:nvPicPr>
              <p:blipFill>
                <a:blip r:embed="rId46"/>
                <a:stretch>
                  <a:fillRect/>
                </a:stretch>
              </p:blipFill>
              <p:spPr>
                <a:xfrm>
                  <a:off x="7953959" y="457489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墨迹 37">
                  <a:extLst>
                    <a:ext uri="{FF2B5EF4-FFF2-40B4-BE49-F238E27FC236}">
                      <a16:creationId xmlns:a16="http://schemas.microsoft.com/office/drawing/2014/main" id="{AA9C9191-7E8D-3198-9BE4-1EF372E487A9}"/>
                    </a:ext>
                  </a:extLst>
                </p14:cNvPr>
                <p14:cNvContentPartPr/>
                <p14:nvPr/>
              </p14:nvContentPartPr>
              <p14:xfrm>
                <a:off x="7980959" y="4638254"/>
                <a:ext cx="7200" cy="205560"/>
              </p14:xfrm>
            </p:contentPart>
          </mc:Choice>
          <mc:Fallback xmlns="">
            <p:pic>
              <p:nvPicPr>
                <p:cNvPr id="38" name="墨迹 37">
                  <a:extLst>
                    <a:ext uri="{FF2B5EF4-FFF2-40B4-BE49-F238E27FC236}">
                      <a16:creationId xmlns:a16="http://schemas.microsoft.com/office/drawing/2014/main" id="{AA9C9191-7E8D-3198-9BE4-1EF372E487A9}"/>
                    </a:ext>
                  </a:extLst>
                </p:cNvPr>
                <p:cNvPicPr/>
                <p:nvPr/>
              </p:nvPicPr>
              <p:blipFill>
                <a:blip r:embed="rId48"/>
                <a:stretch>
                  <a:fillRect/>
                </a:stretch>
              </p:blipFill>
              <p:spPr>
                <a:xfrm>
                  <a:off x="7971959" y="4629614"/>
                  <a:ext cx="24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5819F4CC-855F-36DE-25D0-4C82D6BFD78F}"/>
                    </a:ext>
                  </a:extLst>
                </p14:cNvPr>
                <p14:cNvContentPartPr/>
                <p14:nvPr/>
              </p14:nvContentPartPr>
              <p14:xfrm>
                <a:off x="8083559" y="4480574"/>
                <a:ext cx="135360" cy="383040"/>
              </p14:xfrm>
            </p:contentPart>
          </mc:Choice>
          <mc:Fallback xmlns="">
            <p:pic>
              <p:nvPicPr>
                <p:cNvPr id="39" name="墨迹 38">
                  <a:extLst>
                    <a:ext uri="{FF2B5EF4-FFF2-40B4-BE49-F238E27FC236}">
                      <a16:creationId xmlns:a16="http://schemas.microsoft.com/office/drawing/2014/main" id="{5819F4CC-855F-36DE-25D0-4C82D6BFD78F}"/>
                    </a:ext>
                  </a:extLst>
                </p:cNvPr>
                <p:cNvPicPr/>
                <p:nvPr/>
              </p:nvPicPr>
              <p:blipFill>
                <a:blip r:embed="rId50"/>
                <a:stretch>
                  <a:fillRect/>
                </a:stretch>
              </p:blipFill>
              <p:spPr>
                <a:xfrm>
                  <a:off x="8074919" y="4471934"/>
                  <a:ext cx="15300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墨迹 39">
                  <a:extLst>
                    <a:ext uri="{FF2B5EF4-FFF2-40B4-BE49-F238E27FC236}">
                      <a16:creationId xmlns:a16="http://schemas.microsoft.com/office/drawing/2014/main" id="{21E7C1E0-3294-086F-B0FE-0FFAF9B75FBE}"/>
                    </a:ext>
                  </a:extLst>
                </p14:cNvPr>
                <p14:cNvContentPartPr/>
                <p14:nvPr/>
              </p14:nvContentPartPr>
              <p14:xfrm>
                <a:off x="8235839" y="4633934"/>
                <a:ext cx="151560" cy="164160"/>
              </p14:xfrm>
            </p:contentPart>
          </mc:Choice>
          <mc:Fallback xmlns="">
            <p:pic>
              <p:nvPicPr>
                <p:cNvPr id="40" name="墨迹 39">
                  <a:extLst>
                    <a:ext uri="{FF2B5EF4-FFF2-40B4-BE49-F238E27FC236}">
                      <a16:creationId xmlns:a16="http://schemas.microsoft.com/office/drawing/2014/main" id="{21E7C1E0-3294-086F-B0FE-0FFAF9B75FBE}"/>
                    </a:ext>
                  </a:extLst>
                </p:cNvPr>
                <p:cNvPicPr/>
                <p:nvPr/>
              </p:nvPicPr>
              <p:blipFill>
                <a:blip r:embed="rId52"/>
                <a:stretch>
                  <a:fillRect/>
                </a:stretch>
              </p:blipFill>
              <p:spPr>
                <a:xfrm>
                  <a:off x="8226839" y="4624934"/>
                  <a:ext cx="169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墨迹 40">
                  <a:extLst>
                    <a:ext uri="{FF2B5EF4-FFF2-40B4-BE49-F238E27FC236}">
                      <a16:creationId xmlns:a16="http://schemas.microsoft.com/office/drawing/2014/main" id="{9CEC958E-B1F6-C704-4043-E71278B78E7A}"/>
                    </a:ext>
                  </a:extLst>
                </p14:cNvPr>
                <p14:cNvContentPartPr/>
                <p14:nvPr/>
              </p14:nvContentPartPr>
              <p14:xfrm>
                <a:off x="8495759" y="4613774"/>
                <a:ext cx="75240" cy="145800"/>
              </p14:xfrm>
            </p:contentPart>
          </mc:Choice>
          <mc:Fallback xmlns="">
            <p:pic>
              <p:nvPicPr>
                <p:cNvPr id="41" name="墨迹 40">
                  <a:extLst>
                    <a:ext uri="{FF2B5EF4-FFF2-40B4-BE49-F238E27FC236}">
                      <a16:creationId xmlns:a16="http://schemas.microsoft.com/office/drawing/2014/main" id="{9CEC958E-B1F6-C704-4043-E71278B78E7A}"/>
                    </a:ext>
                  </a:extLst>
                </p:cNvPr>
                <p:cNvPicPr/>
                <p:nvPr/>
              </p:nvPicPr>
              <p:blipFill>
                <a:blip r:embed="rId54"/>
                <a:stretch>
                  <a:fillRect/>
                </a:stretch>
              </p:blipFill>
              <p:spPr>
                <a:xfrm>
                  <a:off x="8487119" y="4605134"/>
                  <a:ext cx="92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墨迹 41">
                  <a:extLst>
                    <a:ext uri="{FF2B5EF4-FFF2-40B4-BE49-F238E27FC236}">
                      <a16:creationId xmlns:a16="http://schemas.microsoft.com/office/drawing/2014/main" id="{8EA9D4EC-B034-A0CC-0CA6-A7053968DFBC}"/>
                    </a:ext>
                  </a:extLst>
                </p14:cNvPr>
                <p14:cNvContentPartPr/>
                <p14:nvPr/>
              </p14:nvContentPartPr>
              <p14:xfrm>
                <a:off x="8535719" y="4600094"/>
                <a:ext cx="327960" cy="112680"/>
              </p14:xfrm>
            </p:contentPart>
          </mc:Choice>
          <mc:Fallback xmlns="">
            <p:pic>
              <p:nvPicPr>
                <p:cNvPr id="42" name="墨迹 41">
                  <a:extLst>
                    <a:ext uri="{FF2B5EF4-FFF2-40B4-BE49-F238E27FC236}">
                      <a16:creationId xmlns:a16="http://schemas.microsoft.com/office/drawing/2014/main" id="{8EA9D4EC-B034-A0CC-0CA6-A7053968DFBC}"/>
                    </a:ext>
                  </a:extLst>
                </p:cNvPr>
                <p:cNvPicPr/>
                <p:nvPr/>
              </p:nvPicPr>
              <p:blipFill>
                <a:blip r:embed="rId56"/>
                <a:stretch>
                  <a:fillRect/>
                </a:stretch>
              </p:blipFill>
              <p:spPr>
                <a:xfrm>
                  <a:off x="8527079" y="4591094"/>
                  <a:ext cx="345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墨迹 42">
                  <a:extLst>
                    <a:ext uri="{FF2B5EF4-FFF2-40B4-BE49-F238E27FC236}">
                      <a16:creationId xmlns:a16="http://schemas.microsoft.com/office/drawing/2014/main" id="{3EE4E6E5-9CC8-525F-CC97-C70AEFE8B9CF}"/>
                    </a:ext>
                  </a:extLst>
                </p14:cNvPr>
                <p14:cNvContentPartPr/>
                <p14:nvPr/>
              </p14:nvContentPartPr>
              <p14:xfrm>
                <a:off x="8569199" y="4474814"/>
                <a:ext cx="144000" cy="731160"/>
              </p14:xfrm>
            </p:contentPart>
          </mc:Choice>
          <mc:Fallback xmlns="">
            <p:pic>
              <p:nvPicPr>
                <p:cNvPr id="43" name="墨迹 42">
                  <a:extLst>
                    <a:ext uri="{FF2B5EF4-FFF2-40B4-BE49-F238E27FC236}">
                      <a16:creationId xmlns:a16="http://schemas.microsoft.com/office/drawing/2014/main" id="{3EE4E6E5-9CC8-525F-CC97-C70AEFE8B9CF}"/>
                    </a:ext>
                  </a:extLst>
                </p:cNvPr>
                <p:cNvPicPr/>
                <p:nvPr/>
              </p:nvPicPr>
              <p:blipFill>
                <a:blip r:embed="rId58"/>
                <a:stretch>
                  <a:fillRect/>
                </a:stretch>
              </p:blipFill>
              <p:spPr>
                <a:xfrm>
                  <a:off x="8560559" y="4466174"/>
                  <a:ext cx="161640" cy="748800"/>
                </a:xfrm>
                <a:prstGeom prst="rect">
                  <a:avLst/>
                </a:prstGeom>
              </p:spPr>
            </p:pic>
          </mc:Fallback>
        </mc:AlternateContent>
      </p:grpSp>
      <p:grpSp>
        <p:nvGrpSpPr>
          <p:cNvPr id="50" name="组合 49">
            <a:extLst>
              <a:ext uri="{FF2B5EF4-FFF2-40B4-BE49-F238E27FC236}">
                <a16:creationId xmlns:a16="http://schemas.microsoft.com/office/drawing/2014/main" id="{732A39D5-8A6E-5A13-84F9-EBD261EB3227}"/>
              </a:ext>
            </a:extLst>
          </p:cNvPr>
          <p:cNvGrpSpPr/>
          <p:nvPr/>
        </p:nvGrpSpPr>
        <p:grpSpPr>
          <a:xfrm>
            <a:off x="9071039" y="4498214"/>
            <a:ext cx="811440" cy="476640"/>
            <a:chOff x="9071039" y="4498214"/>
            <a:chExt cx="811440" cy="476640"/>
          </a:xfrm>
        </p:grpSpPr>
        <mc:AlternateContent xmlns:mc="http://schemas.openxmlformats.org/markup-compatibility/2006" xmlns:p14="http://schemas.microsoft.com/office/powerpoint/2010/main">
          <mc:Choice Requires="p14">
            <p:contentPart p14:bwMode="auto" r:id="rId59">
              <p14:nvContentPartPr>
                <p14:cNvPr id="45" name="墨迹 44">
                  <a:extLst>
                    <a:ext uri="{FF2B5EF4-FFF2-40B4-BE49-F238E27FC236}">
                      <a16:creationId xmlns:a16="http://schemas.microsoft.com/office/drawing/2014/main" id="{00D129A9-4B05-55AC-F766-0A9833C69B7D}"/>
                    </a:ext>
                  </a:extLst>
                </p14:cNvPr>
                <p14:cNvContentPartPr/>
                <p14:nvPr/>
              </p14:nvContentPartPr>
              <p14:xfrm>
                <a:off x="9071039" y="4498214"/>
                <a:ext cx="339480" cy="476640"/>
              </p14:xfrm>
            </p:contentPart>
          </mc:Choice>
          <mc:Fallback xmlns="">
            <p:pic>
              <p:nvPicPr>
                <p:cNvPr id="45" name="墨迹 44">
                  <a:extLst>
                    <a:ext uri="{FF2B5EF4-FFF2-40B4-BE49-F238E27FC236}">
                      <a16:creationId xmlns:a16="http://schemas.microsoft.com/office/drawing/2014/main" id="{00D129A9-4B05-55AC-F766-0A9833C69B7D}"/>
                    </a:ext>
                  </a:extLst>
                </p:cNvPr>
                <p:cNvPicPr/>
                <p:nvPr/>
              </p:nvPicPr>
              <p:blipFill>
                <a:blip r:embed="rId60"/>
                <a:stretch>
                  <a:fillRect/>
                </a:stretch>
              </p:blipFill>
              <p:spPr>
                <a:xfrm>
                  <a:off x="9062399" y="4489214"/>
                  <a:ext cx="3571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墨迹 45">
                  <a:extLst>
                    <a:ext uri="{FF2B5EF4-FFF2-40B4-BE49-F238E27FC236}">
                      <a16:creationId xmlns:a16="http://schemas.microsoft.com/office/drawing/2014/main" id="{A54BDB91-B431-0975-2585-1F4184206ADC}"/>
                    </a:ext>
                  </a:extLst>
                </p14:cNvPr>
                <p14:cNvContentPartPr/>
                <p14:nvPr/>
              </p14:nvContentPartPr>
              <p14:xfrm>
                <a:off x="9107399" y="4613774"/>
                <a:ext cx="286200" cy="25200"/>
              </p14:xfrm>
            </p:contentPart>
          </mc:Choice>
          <mc:Fallback xmlns="">
            <p:pic>
              <p:nvPicPr>
                <p:cNvPr id="46" name="墨迹 45">
                  <a:extLst>
                    <a:ext uri="{FF2B5EF4-FFF2-40B4-BE49-F238E27FC236}">
                      <a16:creationId xmlns:a16="http://schemas.microsoft.com/office/drawing/2014/main" id="{A54BDB91-B431-0975-2585-1F4184206ADC}"/>
                    </a:ext>
                  </a:extLst>
                </p:cNvPr>
                <p:cNvPicPr/>
                <p:nvPr/>
              </p:nvPicPr>
              <p:blipFill>
                <a:blip r:embed="rId62"/>
                <a:stretch>
                  <a:fillRect/>
                </a:stretch>
              </p:blipFill>
              <p:spPr>
                <a:xfrm>
                  <a:off x="9098759" y="4604774"/>
                  <a:ext cx="303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墨迹 46">
                  <a:extLst>
                    <a:ext uri="{FF2B5EF4-FFF2-40B4-BE49-F238E27FC236}">
                      <a16:creationId xmlns:a16="http://schemas.microsoft.com/office/drawing/2014/main" id="{4E69ECA7-8C12-E40C-CE39-90F39E36CBFF}"/>
                    </a:ext>
                  </a:extLst>
                </p14:cNvPr>
                <p14:cNvContentPartPr/>
                <p14:nvPr/>
              </p14:nvContentPartPr>
              <p14:xfrm>
                <a:off x="9451919" y="4601894"/>
                <a:ext cx="138240" cy="126360"/>
              </p14:xfrm>
            </p:contentPart>
          </mc:Choice>
          <mc:Fallback xmlns="">
            <p:pic>
              <p:nvPicPr>
                <p:cNvPr id="47" name="墨迹 46">
                  <a:extLst>
                    <a:ext uri="{FF2B5EF4-FFF2-40B4-BE49-F238E27FC236}">
                      <a16:creationId xmlns:a16="http://schemas.microsoft.com/office/drawing/2014/main" id="{4E69ECA7-8C12-E40C-CE39-90F39E36CBFF}"/>
                    </a:ext>
                  </a:extLst>
                </p:cNvPr>
                <p:cNvPicPr/>
                <p:nvPr/>
              </p:nvPicPr>
              <p:blipFill>
                <a:blip r:embed="rId64"/>
                <a:stretch>
                  <a:fillRect/>
                </a:stretch>
              </p:blipFill>
              <p:spPr>
                <a:xfrm>
                  <a:off x="9442919" y="4593254"/>
                  <a:ext cx="15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墨迹 47">
                  <a:extLst>
                    <a:ext uri="{FF2B5EF4-FFF2-40B4-BE49-F238E27FC236}">
                      <a16:creationId xmlns:a16="http://schemas.microsoft.com/office/drawing/2014/main" id="{589FE8D0-9AE8-3979-DD1B-F875983F2010}"/>
                    </a:ext>
                  </a:extLst>
                </p14:cNvPr>
                <p14:cNvContentPartPr/>
                <p14:nvPr/>
              </p14:nvContentPartPr>
              <p14:xfrm>
                <a:off x="9645959" y="4582454"/>
                <a:ext cx="75960" cy="144360"/>
              </p14:xfrm>
            </p:contentPart>
          </mc:Choice>
          <mc:Fallback xmlns="">
            <p:pic>
              <p:nvPicPr>
                <p:cNvPr id="48" name="墨迹 47">
                  <a:extLst>
                    <a:ext uri="{FF2B5EF4-FFF2-40B4-BE49-F238E27FC236}">
                      <a16:creationId xmlns:a16="http://schemas.microsoft.com/office/drawing/2014/main" id="{589FE8D0-9AE8-3979-DD1B-F875983F2010}"/>
                    </a:ext>
                  </a:extLst>
                </p:cNvPr>
                <p:cNvPicPr/>
                <p:nvPr/>
              </p:nvPicPr>
              <p:blipFill>
                <a:blip r:embed="rId66"/>
                <a:stretch>
                  <a:fillRect/>
                </a:stretch>
              </p:blipFill>
              <p:spPr>
                <a:xfrm>
                  <a:off x="9637319" y="4573454"/>
                  <a:ext cx="93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墨迹 48">
                  <a:extLst>
                    <a:ext uri="{FF2B5EF4-FFF2-40B4-BE49-F238E27FC236}">
                      <a16:creationId xmlns:a16="http://schemas.microsoft.com/office/drawing/2014/main" id="{C9F75A63-AA18-5DAA-2FF3-038998E68B94}"/>
                    </a:ext>
                  </a:extLst>
                </p14:cNvPr>
                <p14:cNvContentPartPr/>
                <p14:nvPr/>
              </p14:nvContentPartPr>
              <p14:xfrm>
                <a:off x="9809399" y="4619894"/>
                <a:ext cx="73080" cy="104760"/>
              </p14:xfrm>
            </p:contentPart>
          </mc:Choice>
          <mc:Fallback xmlns="">
            <p:pic>
              <p:nvPicPr>
                <p:cNvPr id="49" name="墨迹 48">
                  <a:extLst>
                    <a:ext uri="{FF2B5EF4-FFF2-40B4-BE49-F238E27FC236}">
                      <a16:creationId xmlns:a16="http://schemas.microsoft.com/office/drawing/2014/main" id="{C9F75A63-AA18-5DAA-2FF3-038998E68B94}"/>
                    </a:ext>
                  </a:extLst>
                </p:cNvPr>
                <p:cNvPicPr/>
                <p:nvPr/>
              </p:nvPicPr>
              <p:blipFill>
                <a:blip r:embed="rId68"/>
                <a:stretch>
                  <a:fillRect/>
                </a:stretch>
              </p:blipFill>
              <p:spPr>
                <a:xfrm>
                  <a:off x="9800759" y="4611254"/>
                  <a:ext cx="9072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1" name="墨迹 50">
                <a:extLst>
                  <a:ext uri="{FF2B5EF4-FFF2-40B4-BE49-F238E27FC236}">
                    <a16:creationId xmlns:a16="http://schemas.microsoft.com/office/drawing/2014/main" id="{06B6808A-4694-3F1D-ED16-D4FCC3E3184F}"/>
                  </a:ext>
                </a:extLst>
              </p14:cNvPr>
              <p14:cNvContentPartPr/>
              <p14:nvPr/>
            </p14:nvContentPartPr>
            <p14:xfrm>
              <a:off x="2700479" y="3359534"/>
              <a:ext cx="1448640" cy="80640"/>
            </p14:xfrm>
          </p:contentPart>
        </mc:Choice>
        <mc:Fallback xmlns="">
          <p:pic>
            <p:nvPicPr>
              <p:cNvPr id="51" name="墨迹 50">
                <a:extLst>
                  <a:ext uri="{FF2B5EF4-FFF2-40B4-BE49-F238E27FC236}">
                    <a16:creationId xmlns:a16="http://schemas.microsoft.com/office/drawing/2014/main" id="{06B6808A-4694-3F1D-ED16-D4FCC3E3184F}"/>
                  </a:ext>
                </a:extLst>
              </p:cNvPr>
              <p:cNvPicPr/>
              <p:nvPr/>
            </p:nvPicPr>
            <p:blipFill>
              <a:blip r:embed="rId70"/>
              <a:stretch>
                <a:fillRect/>
              </a:stretch>
            </p:blipFill>
            <p:spPr>
              <a:xfrm>
                <a:off x="2691839" y="3350894"/>
                <a:ext cx="1466280" cy="98280"/>
              </a:xfrm>
              <a:prstGeom prst="rect">
                <a:avLst/>
              </a:prstGeom>
            </p:spPr>
          </p:pic>
        </mc:Fallback>
      </mc:AlternateContent>
      <p:grpSp>
        <p:nvGrpSpPr>
          <p:cNvPr id="57" name="组合 56">
            <a:extLst>
              <a:ext uri="{FF2B5EF4-FFF2-40B4-BE49-F238E27FC236}">
                <a16:creationId xmlns:a16="http://schemas.microsoft.com/office/drawing/2014/main" id="{61FC3D23-D6C7-47DD-6C0D-F01736772602}"/>
              </a:ext>
            </a:extLst>
          </p:cNvPr>
          <p:cNvGrpSpPr/>
          <p:nvPr/>
        </p:nvGrpSpPr>
        <p:grpSpPr>
          <a:xfrm>
            <a:off x="4268999" y="2824214"/>
            <a:ext cx="1702800" cy="1831320"/>
            <a:chOff x="4268999" y="2824214"/>
            <a:chExt cx="1702800" cy="1831320"/>
          </a:xfrm>
        </p:grpSpPr>
        <mc:AlternateContent xmlns:mc="http://schemas.openxmlformats.org/markup-compatibility/2006" xmlns:p14="http://schemas.microsoft.com/office/powerpoint/2010/main">
          <mc:Choice Requires="p14">
            <p:contentPart p14:bwMode="auto" r:id="rId71">
              <p14:nvContentPartPr>
                <p14:cNvPr id="52" name="墨迹 51">
                  <a:extLst>
                    <a:ext uri="{FF2B5EF4-FFF2-40B4-BE49-F238E27FC236}">
                      <a16:creationId xmlns:a16="http://schemas.microsoft.com/office/drawing/2014/main" id="{33B59224-26AD-DBE3-C410-0BCB33E58CEE}"/>
                    </a:ext>
                  </a:extLst>
                </p14:cNvPr>
                <p14:cNvContentPartPr/>
                <p14:nvPr/>
              </p14:nvContentPartPr>
              <p14:xfrm>
                <a:off x="4474919" y="2824214"/>
                <a:ext cx="1370880" cy="573480"/>
              </p14:xfrm>
            </p:contentPart>
          </mc:Choice>
          <mc:Fallback xmlns="">
            <p:pic>
              <p:nvPicPr>
                <p:cNvPr id="52" name="墨迹 51">
                  <a:extLst>
                    <a:ext uri="{FF2B5EF4-FFF2-40B4-BE49-F238E27FC236}">
                      <a16:creationId xmlns:a16="http://schemas.microsoft.com/office/drawing/2014/main" id="{33B59224-26AD-DBE3-C410-0BCB33E58CEE}"/>
                    </a:ext>
                  </a:extLst>
                </p:cNvPr>
                <p:cNvPicPr/>
                <p:nvPr/>
              </p:nvPicPr>
              <p:blipFill>
                <a:blip r:embed="rId72"/>
                <a:stretch>
                  <a:fillRect/>
                </a:stretch>
              </p:blipFill>
              <p:spPr>
                <a:xfrm>
                  <a:off x="4465919" y="2815574"/>
                  <a:ext cx="138852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墨迹 52">
                  <a:extLst>
                    <a:ext uri="{FF2B5EF4-FFF2-40B4-BE49-F238E27FC236}">
                      <a16:creationId xmlns:a16="http://schemas.microsoft.com/office/drawing/2014/main" id="{FF6A14FA-791A-2A28-6333-F4DEFA3B0D6B}"/>
                    </a:ext>
                  </a:extLst>
                </p14:cNvPr>
                <p14:cNvContentPartPr/>
                <p14:nvPr/>
              </p14:nvContentPartPr>
              <p14:xfrm>
                <a:off x="4406159" y="3312014"/>
                <a:ext cx="153720" cy="126720"/>
              </p14:xfrm>
            </p:contentPart>
          </mc:Choice>
          <mc:Fallback xmlns="">
            <p:pic>
              <p:nvPicPr>
                <p:cNvPr id="53" name="墨迹 52">
                  <a:extLst>
                    <a:ext uri="{FF2B5EF4-FFF2-40B4-BE49-F238E27FC236}">
                      <a16:creationId xmlns:a16="http://schemas.microsoft.com/office/drawing/2014/main" id="{FF6A14FA-791A-2A28-6333-F4DEFA3B0D6B}"/>
                    </a:ext>
                  </a:extLst>
                </p:cNvPr>
                <p:cNvPicPr/>
                <p:nvPr/>
              </p:nvPicPr>
              <p:blipFill>
                <a:blip r:embed="rId74"/>
                <a:stretch>
                  <a:fillRect/>
                </a:stretch>
              </p:blipFill>
              <p:spPr>
                <a:xfrm>
                  <a:off x="4397519" y="3303374"/>
                  <a:ext cx="171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墨迹 54">
                  <a:extLst>
                    <a:ext uri="{FF2B5EF4-FFF2-40B4-BE49-F238E27FC236}">
                      <a16:creationId xmlns:a16="http://schemas.microsoft.com/office/drawing/2014/main" id="{84F871B0-8686-D09A-064E-6879D4385AC1}"/>
                    </a:ext>
                  </a:extLst>
                </p14:cNvPr>
                <p14:cNvContentPartPr/>
                <p14:nvPr/>
              </p14:nvContentPartPr>
              <p14:xfrm>
                <a:off x="4268999" y="3536294"/>
                <a:ext cx="1681200" cy="1042560"/>
              </p14:xfrm>
            </p:contentPart>
          </mc:Choice>
          <mc:Fallback xmlns="">
            <p:pic>
              <p:nvPicPr>
                <p:cNvPr id="55" name="墨迹 54">
                  <a:extLst>
                    <a:ext uri="{FF2B5EF4-FFF2-40B4-BE49-F238E27FC236}">
                      <a16:creationId xmlns:a16="http://schemas.microsoft.com/office/drawing/2014/main" id="{84F871B0-8686-D09A-064E-6879D4385AC1}"/>
                    </a:ext>
                  </a:extLst>
                </p:cNvPr>
                <p:cNvPicPr/>
                <p:nvPr/>
              </p:nvPicPr>
              <p:blipFill>
                <a:blip r:embed="rId76"/>
                <a:stretch>
                  <a:fillRect/>
                </a:stretch>
              </p:blipFill>
              <p:spPr>
                <a:xfrm>
                  <a:off x="4259999" y="3527294"/>
                  <a:ext cx="169884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墨迹 55">
                  <a:extLst>
                    <a:ext uri="{FF2B5EF4-FFF2-40B4-BE49-F238E27FC236}">
                      <a16:creationId xmlns:a16="http://schemas.microsoft.com/office/drawing/2014/main" id="{F3507FEB-4092-AD84-7895-D14B2FEF281B}"/>
                    </a:ext>
                  </a:extLst>
                </p14:cNvPr>
                <p14:cNvContentPartPr/>
                <p14:nvPr/>
              </p14:nvContentPartPr>
              <p14:xfrm>
                <a:off x="5843279" y="4493174"/>
                <a:ext cx="128520" cy="162360"/>
              </p14:xfrm>
            </p:contentPart>
          </mc:Choice>
          <mc:Fallback xmlns="">
            <p:pic>
              <p:nvPicPr>
                <p:cNvPr id="56" name="墨迹 55">
                  <a:extLst>
                    <a:ext uri="{FF2B5EF4-FFF2-40B4-BE49-F238E27FC236}">
                      <a16:creationId xmlns:a16="http://schemas.microsoft.com/office/drawing/2014/main" id="{F3507FEB-4092-AD84-7895-D14B2FEF281B}"/>
                    </a:ext>
                  </a:extLst>
                </p:cNvPr>
                <p:cNvPicPr/>
                <p:nvPr/>
              </p:nvPicPr>
              <p:blipFill>
                <a:blip r:embed="rId78"/>
                <a:stretch>
                  <a:fillRect/>
                </a:stretch>
              </p:blipFill>
              <p:spPr>
                <a:xfrm>
                  <a:off x="5834639" y="4484174"/>
                  <a:ext cx="146160" cy="180000"/>
                </a:xfrm>
                <a:prstGeom prst="rect">
                  <a:avLst/>
                </a:prstGeom>
              </p:spPr>
            </p:pic>
          </mc:Fallback>
        </mc:AlternateContent>
      </p:grpSp>
    </p:spTree>
    <p:extLst>
      <p:ext uri="{BB962C8B-B14F-4D97-AF65-F5344CB8AC3E}">
        <p14:creationId xmlns:p14="http://schemas.microsoft.com/office/powerpoint/2010/main" val="3363829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C4C04-B234-1603-1F2B-48A623722B01}"/>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6" name="图片 5">
            <a:extLst>
              <a:ext uri="{FF2B5EF4-FFF2-40B4-BE49-F238E27FC236}">
                <a16:creationId xmlns:a16="http://schemas.microsoft.com/office/drawing/2014/main" id="{3690A4CD-E586-7CD4-4E87-EE14E2B105CC}"/>
              </a:ext>
            </a:extLst>
          </p:cNvPr>
          <p:cNvPicPr>
            <a:picLocks noChangeAspect="1"/>
          </p:cNvPicPr>
          <p:nvPr/>
        </p:nvPicPr>
        <p:blipFill>
          <a:blip r:embed="rId2"/>
          <a:stretch>
            <a:fillRect/>
          </a:stretch>
        </p:blipFill>
        <p:spPr>
          <a:xfrm>
            <a:off x="288247" y="439206"/>
            <a:ext cx="3244387" cy="432585"/>
          </a:xfrm>
          <a:prstGeom prst="rect">
            <a:avLst/>
          </a:prstGeom>
        </p:spPr>
      </p:pic>
      <p:pic>
        <p:nvPicPr>
          <p:cNvPr id="8" name="图片 7">
            <a:extLst>
              <a:ext uri="{FF2B5EF4-FFF2-40B4-BE49-F238E27FC236}">
                <a16:creationId xmlns:a16="http://schemas.microsoft.com/office/drawing/2014/main" id="{2E055B57-36A3-F954-2D79-BF2E2AF39921}"/>
              </a:ext>
            </a:extLst>
          </p:cNvPr>
          <p:cNvPicPr>
            <a:picLocks noChangeAspect="1"/>
          </p:cNvPicPr>
          <p:nvPr/>
        </p:nvPicPr>
        <p:blipFill>
          <a:blip r:embed="rId3"/>
          <a:stretch>
            <a:fillRect/>
          </a:stretch>
        </p:blipFill>
        <p:spPr>
          <a:xfrm>
            <a:off x="258728" y="1129648"/>
            <a:ext cx="5650224" cy="163171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330B70D2-3ABB-A263-6AC7-B05A7117382B}"/>
                  </a:ext>
                </a:extLst>
              </p14:cNvPr>
              <p14:cNvContentPartPr/>
              <p14:nvPr/>
            </p14:nvContentPartPr>
            <p14:xfrm>
              <a:off x="2561276" y="3082088"/>
              <a:ext cx="360" cy="360"/>
            </p14:xfrm>
          </p:contentPart>
        </mc:Choice>
        <mc:Fallback xmlns="">
          <p:pic>
            <p:nvPicPr>
              <p:cNvPr id="9" name="墨迹 8">
                <a:extLst>
                  <a:ext uri="{FF2B5EF4-FFF2-40B4-BE49-F238E27FC236}">
                    <a16:creationId xmlns:a16="http://schemas.microsoft.com/office/drawing/2014/main" id="{330B70D2-3ABB-A263-6AC7-B05A7117382B}"/>
                  </a:ext>
                </a:extLst>
              </p:cNvPr>
              <p:cNvPicPr/>
              <p:nvPr/>
            </p:nvPicPr>
            <p:blipFill>
              <a:blip r:embed="rId5"/>
              <a:stretch>
                <a:fillRect/>
              </a:stretch>
            </p:blipFill>
            <p:spPr>
              <a:xfrm>
                <a:off x="2552276" y="30730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C900579C-FBC5-8087-89EE-8D3E44680E0F}"/>
                  </a:ext>
                </a:extLst>
              </p14:cNvPr>
              <p14:cNvContentPartPr/>
              <p14:nvPr/>
            </p14:nvContentPartPr>
            <p14:xfrm>
              <a:off x="2561276" y="3185048"/>
              <a:ext cx="360" cy="360"/>
            </p14:xfrm>
          </p:contentPart>
        </mc:Choice>
        <mc:Fallback xmlns="">
          <p:pic>
            <p:nvPicPr>
              <p:cNvPr id="10" name="墨迹 9">
                <a:extLst>
                  <a:ext uri="{FF2B5EF4-FFF2-40B4-BE49-F238E27FC236}">
                    <a16:creationId xmlns:a16="http://schemas.microsoft.com/office/drawing/2014/main" id="{C900579C-FBC5-8087-89EE-8D3E44680E0F}"/>
                  </a:ext>
                </a:extLst>
              </p:cNvPr>
              <p:cNvPicPr/>
              <p:nvPr/>
            </p:nvPicPr>
            <p:blipFill>
              <a:blip r:embed="rId5"/>
              <a:stretch>
                <a:fillRect/>
              </a:stretch>
            </p:blipFill>
            <p:spPr>
              <a:xfrm>
                <a:off x="2552276" y="31760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4947F7E3-6B59-107C-B12A-7FCD7A8B7514}"/>
                  </a:ext>
                </a:extLst>
              </p14:cNvPr>
              <p14:cNvContentPartPr/>
              <p14:nvPr/>
            </p14:nvContentPartPr>
            <p14:xfrm>
              <a:off x="2567396" y="3329048"/>
              <a:ext cx="360" cy="1440"/>
            </p14:xfrm>
          </p:contentPart>
        </mc:Choice>
        <mc:Fallback xmlns="">
          <p:pic>
            <p:nvPicPr>
              <p:cNvPr id="11" name="墨迹 10">
                <a:extLst>
                  <a:ext uri="{FF2B5EF4-FFF2-40B4-BE49-F238E27FC236}">
                    <a16:creationId xmlns:a16="http://schemas.microsoft.com/office/drawing/2014/main" id="{4947F7E3-6B59-107C-B12A-7FCD7A8B7514}"/>
                  </a:ext>
                </a:extLst>
              </p:cNvPr>
              <p:cNvPicPr/>
              <p:nvPr/>
            </p:nvPicPr>
            <p:blipFill>
              <a:blip r:embed="rId8"/>
              <a:stretch>
                <a:fillRect/>
              </a:stretch>
            </p:blipFill>
            <p:spPr>
              <a:xfrm>
                <a:off x="2558756" y="3320408"/>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B6DC99CA-4AD7-FE94-5CDC-69F1EDA6F776}"/>
                  </a:ext>
                </a:extLst>
              </p14:cNvPr>
              <p14:cNvContentPartPr/>
              <p14:nvPr/>
            </p14:nvContentPartPr>
            <p14:xfrm>
              <a:off x="2567396" y="3445328"/>
              <a:ext cx="360" cy="360"/>
            </p14:xfrm>
          </p:contentPart>
        </mc:Choice>
        <mc:Fallback xmlns="">
          <p:pic>
            <p:nvPicPr>
              <p:cNvPr id="12" name="墨迹 11">
                <a:extLst>
                  <a:ext uri="{FF2B5EF4-FFF2-40B4-BE49-F238E27FC236}">
                    <a16:creationId xmlns:a16="http://schemas.microsoft.com/office/drawing/2014/main" id="{B6DC99CA-4AD7-FE94-5CDC-69F1EDA6F776}"/>
                  </a:ext>
                </a:extLst>
              </p:cNvPr>
              <p:cNvPicPr/>
              <p:nvPr/>
            </p:nvPicPr>
            <p:blipFill>
              <a:blip r:embed="rId5"/>
              <a:stretch>
                <a:fillRect/>
              </a:stretch>
            </p:blipFill>
            <p:spPr>
              <a:xfrm>
                <a:off x="2558756" y="34366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9E42FEE1-7DEB-3D15-D1CC-BBAAE7B7D65B}"/>
                  </a:ext>
                </a:extLst>
              </p14:cNvPr>
              <p14:cNvContentPartPr/>
              <p14:nvPr/>
            </p14:nvContentPartPr>
            <p14:xfrm>
              <a:off x="2550836" y="3063008"/>
              <a:ext cx="16920" cy="16200"/>
            </p14:xfrm>
          </p:contentPart>
        </mc:Choice>
        <mc:Fallback xmlns="">
          <p:pic>
            <p:nvPicPr>
              <p:cNvPr id="13" name="墨迹 12">
                <a:extLst>
                  <a:ext uri="{FF2B5EF4-FFF2-40B4-BE49-F238E27FC236}">
                    <a16:creationId xmlns:a16="http://schemas.microsoft.com/office/drawing/2014/main" id="{9E42FEE1-7DEB-3D15-D1CC-BBAAE7B7D65B}"/>
                  </a:ext>
                </a:extLst>
              </p:cNvPr>
              <p:cNvPicPr/>
              <p:nvPr/>
            </p:nvPicPr>
            <p:blipFill>
              <a:blip r:embed="rId11"/>
              <a:stretch>
                <a:fillRect/>
              </a:stretch>
            </p:blipFill>
            <p:spPr>
              <a:xfrm>
                <a:off x="2541836" y="3054008"/>
                <a:ext cx="345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90D1EE21-1937-6F57-F01A-C744D9C8BD74}"/>
                  </a:ext>
                </a:extLst>
              </p14:cNvPr>
              <p14:cNvContentPartPr/>
              <p14:nvPr/>
            </p14:nvContentPartPr>
            <p14:xfrm>
              <a:off x="2554796" y="3178568"/>
              <a:ext cx="20520" cy="29520"/>
            </p14:xfrm>
          </p:contentPart>
        </mc:Choice>
        <mc:Fallback xmlns="">
          <p:pic>
            <p:nvPicPr>
              <p:cNvPr id="14" name="墨迹 13">
                <a:extLst>
                  <a:ext uri="{FF2B5EF4-FFF2-40B4-BE49-F238E27FC236}">
                    <a16:creationId xmlns:a16="http://schemas.microsoft.com/office/drawing/2014/main" id="{90D1EE21-1937-6F57-F01A-C744D9C8BD74}"/>
                  </a:ext>
                </a:extLst>
              </p:cNvPr>
              <p:cNvPicPr/>
              <p:nvPr/>
            </p:nvPicPr>
            <p:blipFill>
              <a:blip r:embed="rId13"/>
              <a:stretch>
                <a:fillRect/>
              </a:stretch>
            </p:blipFill>
            <p:spPr>
              <a:xfrm>
                <a:off x="2546156" y="3169928"/>
                <a:ext cx="38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C55E148D-5A95-A7E5-6290-ABD55A3DC504}"/>
                  </a:ext>
                </a:extLst>
              </p14:cNvPr>
              <p14:cNvContentPartPr/>
              <p14:nvPr/>
            </p14:nvContentPartPr>
            <p14:xfrm>
              <a:off x="2541836" y="3301688"/>
              <a:ext cx="46440" cy="46080"/>
            </p14:xfrm>
          </p:contentPart>
        </mc:Choice>
        <mc:Fallback xmlns="">
          <p:pic>
            <p:nvPicPr>
              <p:cNvPr id="15" name="墨迹 14">
                <a:extLst>
                  <a:ext uri="{FF2B5EF4-FFF2-40B4-BE49-F238E27FC236}">
                    <a16:creationId xmlns:a16="http://schemas.microsoft.com/office/drawing/2014/main" id="{C55E148D-5A95-A7E5-6290-ABD55A3DC504}"/>
                  </a:ext>
                </a:extLst>
              </p:cNvPr>
              <p:cNvPicPr/>
              <p:nvPr/>
            </p:nvPicPr>
            <p:blipFill>
              <a:blip r:embed="rId15"/>
              <a:stretch>
                <a:fillRect/>
              </a:stretch>
            </p:blipFill>
            <p:spPr>
              <a:xfrm>
                <a:off x="2532836" y="3292688"/>
                <a:ext cx="64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66F6DF4C-8724-BC93-DAD2-1D910241E62E}"/>
                  </a:ext>
                </a:extLst>
              </p14:cNvPr>
              <p14:cNvContentPartPr/>
              <p14:nvPr/>
            </p14:nvContentPartPr>
            <p14:xfrm>
              <a:off x="2547956" y="3451808"/>
              <a:ext cx="30600" cy="48960"/>
            </p14:xfrm>
          </p:contentPart>
        </mc:Choice>
        <mc:Fallback xmlns="">
          <p:pic>
            <p:nvPicPr>
              <p:cNvPr id="16" name="墨迹 15">
                <a:extLst>
                  <a:ext uri="{FF2B5EF4-FFF2-40B4-BE49-F238E27FC236}">
                    <a16:creationId xmlns:a16="http://schemas.microsoft.com/office/drawing/2014/main" id="{66F6DF4C-8724-BC93-DAD2-1D910241E62E}"/>
                  </a:ext>
                </a:extLst>
              </p:cNvPr>
              <p:cNvPicPr/>
              <p:nvPr/>
            </p:nvPicPr>
            <p:blipFill>
              <a:blip r:embed="rId17"/>
              <a:stretch>
                <a:fillRect/>
              </a:stretch>
            </p:blipFill>
            <p:spPr>
              <a:xfrm>
                <a:off x="2539316" y="3442808"/>
                <a:ext cx="48240" cy="66600"/>
              </a:xfrm>
              <a:prstGeom prst="rect">
                <a:avLst/>
              </a:prstGeom>
            </p:spPr>
          </p:pic>
        </mc:Fallback>
      </mc:AlternateContent>
      <p:pic>
        <p:nvPicPr>
          <p:cNvPr id="18" name="图片 17">
            <a:extLst>
              <a:ext uri="{FF2B5EF4-FFF2-40B4-BE49-F238E27FC236}">
                <a16:creationId xmlns:a16="http://schemas.microsoft.com/office/drawing/2014/main" id="{509AA251-F11C-C7CB-AFE1-32A6400B1A1A}"/>
              </a:ext>
            </a:extLst>
          </p:cNvPr>
          <p:cNvPicPr>
            <a:picLocks noChangeAspect="1"/>
          </p:cNvPicPr>
          <p:nvPr/>
        </p:nvPicPr>
        <p:blipFill>
          <a:blip r:embed="rId18"/>
          <a:stretch>
            <a:fillRect/>
          </a:stretch>
        </p:blipFill>
        <p:spPr>
          <a:xfrm>
            <a:off x="288247" y="3630909"/>
            <a:ext cx="4777988" cy="514362"/>
          </a:xfrm>
          <a:prstGeom prst="rect">
            <a:avLst/>
          </a:prstGeom>
        </p:spPr>
      </p:pic>
      <p:sp>
        <p:nvSpPr>
          <p:cNvPr id="20" name="文本框 19">
            <a:extLst>
              <a:ext uri="{FF2B5EF4-FFF2-40B4-BE49-F238E27FC236}">
                <a16:creationId xmlns:a16="http://schemas.microsoft.com/office/drawing/2014/main" id="{4807EDBB-0810-358E-B7E3-E6F29F72F60D}"/>
              </a:ext>
            </a:extLst>
          </p:cNvPr>
          <p:cNvSpPr txBox="1"/>
          <p:nvPr/>
        </p:nvSpPr>
        <p:spPr>
          <a:xfrm>
            <a:off x="621293" y="4676260"/>
            <a:ext cx="5474707" cy="584775"/>
          </a:xfrm>
          <a:prstGeom prst="rect">
            <a:avLst/>
          </a:prstGeom>
          <a:noFill/>
        </p:spPr>
        <p:txBody>
          <a:bodyPr wrap="square">
            <a:spAutoFit/>
          </a:bodyPr>
          <a:lstStyle/>
          <a:p>
            <a:r>
              <a:rPr lang="zh-CN" altLang="en-US" sz="1600" dirty="0"/>
              <a:t>骨骼变换矩阵，用于将</a:t>
            </a:r>
            <a:r>
              <a:rPr lang="en-US" altLang="zh-CN" sz="1600" dirty="0"/>
              <a:t>SMPL A</a:t>
            </a:r>
            <a:r>
              <a:rPr lang="zh-CN" altLang="en-US" sz="1600" dirty="0"/>
              <a:t>姿态网格转换为星形</a:t>
            </a:r>
            <a:r>
              <a:rPr lang="en-US" altLang="zh-CN" sz="1600" dirty="0"/>
              <a:t>T</a:t>
            </a:r>
            <a:r>
              <a:rPr lang="zh-CN" altLang="en-US" sz="1600" dirty="0"/>
              <a:t>姿态</a:t>
            </a:r>
          </a:p>
          <a:p>
            <a:endParaRPr lang="zh-CN" altLang="en-US" sz="1600" dirty="0"/>
          </a:p>
        </p:txBody>
      </p:sp>
      <mc:AlternateContent xmlns:mc="http://schemas.openxmlformats.org/markup-compatibility/2006" xmlns:p14="http://schemas.microsoft.com/office/powerpoint/2010/main">
        <mc:Choice Requires="p14">
          <p:contentPart p14:bwMode="auto" r:id="rId19">
            <p14:nvContentPartPr>
              <p14:cNvPr id="28" name="墨迹 27">
                <a:extLst>
                  <a:ext uri="{FF2B5EF4-FFF2-40B4-BE49-F238E27FC236}">
                    <a16:creationId xmlns:a16="http://schemas.microsoft.com/office/drawing/2014/main" id="{EA35C3A2-3E83-A03E-9522-924FBFDCFB25}"/>
                  </a:ext>
                </a:extLst>
              </p14:cNvPr>
              <p14:cNvContentPartPr/>
              <p14:nvPr/>
            </p14:nvContentPartPr>
            <p14:xfrm>
              <a:off x="6097439" y="36014"/>
              <a:ext cx="287280" cy="7557840"/>
            </p14:xfrm>
          </p:contentPart>
        </mc:Choice>
        <mc:Fallback xmlns="">
          <p:pic>
            <p:nvPicPr>
              <p:cNvPr id="28" name="墨迹 27">
                <a:extLst>
                  <a:ext uri="{FF2B5EF4-FFF2-40B4-BE49-F238E27FC236}">
                    <a16:creationId xmlns:a16="http://schemas.microsoft.com/office/drawing/2014/main" id="{EA35C3A2-3E83-A03E-9522-924FBFDCFB25}"/>
                  </a:ext>
                </a:extLst>
              </p:cNvPr>
              <p:cNvPicPr/>
              <p:nvPr/>
            </p:nvPicPr>
            <p:blipFill>
              <a:blip r:embed="rId20"/>
              <a:stretch>
                <a:fillRect/>
              </a:stretch>
            </p:blipFill>
            <p:spPr>
              <a:xfrm>
                <a:off x="6088439" y="27014"/>
                <a:ext cx="304920" cy="7575480"/>
              </a:xfrm>
              <a:prstGeom prst="rect">
                <a:avLst/>
              </a:prstGeom>
            </p:spPr>
          </p:pic>
        </mc:Fallback>
      </mc:AlternateContent>
      <p:pic>
        <p:nvPicPr>
          <p:cNvPr id="29" name="图片 28">
            <a:extLst>
              <a:ext uri="{FF2B5EF4-FFF2-40B4-BE49-F238E27FC236}">
                <a16:creationId xmlns:a16="http://schemas.microsoft.com/office/drawing/2014/main" id="{989755BA-4124-F04A-528C-9203953A9817}"/>
              </a:ext>
            </a:extLst>
          </p:cNvPr>
          <p:cNvPicPr>
            <a:picLocks noChangeAspect="1"/>
          </p:cNvPicPr>
          <p:nvPr/>
        </p:nvPicPr>
        <p:blipFill>
          <a:blip r:embed="rId21"/>
          <a:stretch>
            <a:fillRect/>
          </a:stretch>
        </p:blipFill>
        <p:spPr>
          <a:xfrm>
            <a:off x="291361" y="4735799"/>
            <a:ext cx="219475" cy="219475"/>
          </a:xfrm>
          <a:prstGeom prst="rect">
            <a:avLst/>
          </a:prstGeom>
        </p:spPr>
      </p:pic>
      <p:sp>
        <p:nvSpPr>
          <p:cNvPr id="33" name="文本框 32">
            <a:extLst>
              <a:ext uri="{FF2B5EF4-FFF2-40B4-BE49-F238E27FC236}">
                <a16:creationId xmlns:a16="http://schemas.microsoft.com/office/drawing/2014/main" id="{DEF626B1-316B-822B-A8E5-E8718486307E}"/>
              </a:ext>
            </a:extLst>
          </p:cNvPr>
          <p:cNvSpPr txBox="1"/>
          <p:nvPr/>
        </p:nvSpPr>
        <p:spPr>
          <a:xfrm>
            <a:off x="6662706" y="465950"/>
            <a:ext cx="6094990" cy="369332"/>
          </a:xfrm>
          <a:prstGeom prst="rect">
            <a:avLst/>
          </a:prstGeom>
          <a:noFill/>
        </p:spPr>
        <p:txBody>
          <a:bodyPr wrap="square">
            <a:spAutoFit/>
          </a:bodyPr>
          <a:lstStyle/>
          <a:p>
            <a:r>
              <a:rPr lang="zh-CN" altLang="en-US" dirty="0"/>
              <a:t>用于读取和存储点云数据</a:t>
            </a:r>
          </a:p>
        </p:txBody>
      </p:sp>
      <p:pic>
        <p:nvPicPr>
          <p:cNvPr id="34" name="图片 33">
            <a:extLst>
              <a:ext uri="{FF2B5EF4-FFF2-40B4-BE49-F238E27FC236}">
                <a16:creationId xmlns:a16="http://schemas.microsoft.com/office/drawing/2014/main" id="{617D10F5-5326-7276-3198-E2CE8715EE8C}"/>
              </a:ext>
            </a:extLst>
          </p:cNvPr>
          <p:cNvPicPr>
            <a:picLocks noChangeAspect="1"/>
          </p:cNvPicPr>
          <p:nvPr/>
        </p:nvPicPr>
        <p:blipFill>
          <a:blip r:embed="rId21"/>
          <a:stretch>
            <a:fillRect/>
          </a:stretch>
        </p:blipFill>
        <p:spPr>
          <a:xfrm>
            <a:off x="6413975" y="519806"/>
            <a:ext cx="219475" cy="219475"/>
          </a:xfrm>
          <a:prstGeom prst="rect">
            <a:avLst/>
          </a:prstGeom>
        </p:spPr>
      </p:pic>
      <p:sp>
        <p:nvSpPr>
          <p:cNvPr id="43" name="文本框 42">
            <a:extLst>
              <a:ext uri="{FF2B5EF4-FFF2-40B4-BE49-F238E27FC236}">
                <a16:creationId xmlns:a16="http://schemas.microsoft.com/office/drawing/2014/main" id="{3FDDD687-C7B0-A92A-9A13-B893A5B0AF7A}"/>
              </a:ext>
            </a:extLst>
          </p:cNvPr>
          <p:cNvSpPr txBox="1"/>
          <p:nvPr/>
        </p:nvSpPr>
        <p:spPr>
          <a:xfrm>
            <a:off x="6878372" y="2324884"/>
            <a:ext cx="6379174" cy="369332"/>
          </a:xfrm>
          <a:prstGeom prst="rect">
            <a:avLst/>
          </a:prstGeom>
          <a:noFill/>
        </p:spPr>
        <p:txBody>
          <a:bodyPr wrap="square">
            <a:spAutoFit/>
          </a:bodyPr>
          <a:lstStyle/>
          <a:p>
            <a:r>
              <a:rPr lang="en-US" altLang="zh-CN" dirty="0"/>
              <a:t>AABB class</a:t>
            </a:r>
            <a:endParaRPr lang="zh-CN" altLang="en-US" dirty="0"/>
          </a:p>
        </p:txBody>
      </p:sp>
      <p:pic>
        <p:nvPicPr>
          <p:cNvPr id="45" name="图片 44">
            <a:extLst>
              <a:ext uri="{FF2B5EF4-FFF2-40B4-BE49-F238E27FC236}">
                <a16:creationId xmlns:a16="http://schemas.microsoft.com/office/drawing/2014/main" id="{8E431F48-3745-70CF-39A6-5BB98B5BEFCC}"/>
              </a:ext>
            </a:extLst>
          </p:cNvPr>
          <p:cNvPicPr>
            <a:picLocks noChangeAspect="1"/>
          </p:cNvPicPr>
          <p:nvPr/>
        </p:nvPicPr>
        <p:blipFill>
          <a:blip r:embed="rId22"/>
          <a:stretch>
            <a:fillRect/>
          </a:stretch>
        </p:blipFill>
        <p:spPr>
          <a:xfrm>
            <a:off x="6812300" y="1030794"/>
            <a:ext cx="2109278" cy="642896"/>
          </a:xfrm>
          <a:prstGeom prst="rect">
            <a:avLst/>
          </a:prstGeom>
        </p:spPr>
      </p:pic>
      <p:pic>
        <p:nvPicPr>
          <p:cNvPr id="46" name="图片 45">
            <a:extLst>
              <a:ext uri="{FF2B5EF4-FFF2-40B4-BE49-F238E27FC236}">
                <a16:creationId xmlns:a16="http://schemas.microsoft.com/office/drawing/2014/main" id="{D3DF898B-1E79-8742-1933-372620B4D3F9}"/>
              </a:ext>
            </a:extLst>
          </p:cNvPr>
          <p:cNvPicPr>
            <a:picLocks noChangeAspect="1"/>
          </p:cNvPicPr>
          <p:nvPr/>
        </p:nvPicPr>
        <p:blipFill>
          <a:blip r:embed="rId21"/>
          <a:stretch>
            <a:fillRect/>
          </a:stretch>
        </p:blipFill>
        <p:spPr>
          <a:xfrm>
            <a:off x="6488772" y="2399812"/>
            <a:ext cx="219475" cy="219475"/>
          </a:xfrm>
          <a:prstGeom prst="rect">
            <a:avLst/>
          </a:prstGeom>
        </p:spPr>
      </p:pic>
      <p:pic>
        <p:nvPicPr>
          <p:cNvPr id="48" name="图片 47">
            <a:extLst>
              <a:ext uri="{FF2B5EF4-FFF2-40B4-BE49-F238E27FC236}">
                <a16:creationId xmlns:a16="http://schemas.microsoft.com/office/drawing/2014/main" id="{89E015BB-32EA-E177-93ED-94ED7877475D}"/>
              </a:ext>
            </a:extLst>
          </p:cNvPr>
          <p:cNvPicPr>
            <a:picLocks noChangeAspect="1"/>
          </p:cNvPicPr>
          <p:nvPr/>
        </p:nvPicPr>
        <p:blipFill>
          <a:blip r:embed="rId23"/>
          <a:stretch>
            <a:fillRect/>
          </a:stretch>
        </p:blipFill>
        <p:spPr>
          <a:xfrm>
            <a:off x="7069565" y="2938257"/>
            <a:ext cx="1860646" cy="2076557"/>
          </a:xfrm>
          <a:prstGeom prst="rect">
            <a:avLst/>
          </a:prstGeom>
        </p:spPr>
      </p:pic>
      <p:sp>
        <p:nvSpPr>
          <p:cNvPr id="50" name="文本框 49">
            <a:extLst>
              <a:ext uri="{FF2B5EF4-FFF2-40B4-BE49-F238E27FC236}">
                <a16:creationId xmlns:a16="http://schemas.microsoft.com/office/drawing/2014/main" id="{B9B0B8E8-1C05-99FD-EDAA-238B863C470C}"/>
              </a:ext>
            </a:extLst>
          </p:cNvPr>
          <p:cNvSpPr txBox="1"/>
          <p:nvPr/>
        </p:nvSpPr>
        <p:spPr>
          <a:xfrm>
            <a:off x="6812299" y="5258855"/>
            <a:ext cx="4883371" cy="1160959"/>
          </a:xfrm>
          <a:prstGeom prst="rect">
            <a:avLst/>
          </a:prstGeom>
          <a:noFill/>
        </p:spPr>
        <p:txBody>
          <a:bodyPr wrap="square">
            <a:spAutoFit/>
          </a:bodyPr>
          <a:lstStyle/>
          <a:p>
            <a:pPr>
              <a:lnSpc>
                <a:spcPct val="150000"/>
              </a:lnSpc>
            </a:pPr>
            <a:r>
              <a:rPr lang="zh-CN" altLang="en-US" sz="1600" dirty="0"/>
              <a:t>用于处理和转换</a:t>
            </a:r>
            <a:r>
              <a:rPr lang="en-US" altLang="zh-CN" sz="1600" dirty="0"/>
              <a:t>3D</a:t>
            </a:r>
            <a:r>
              <a:rPr lang="zh-CN" altLang="en-US" sz="1600" dirty="0"/>
              <a:t>坐标的方法，如归一化、反归一化、裁剪。确保了在处理和优化点云数据时，能够正确地管理点的范围，并提供了必要的尺度转换。</a:t>
            </a:r>
          </a:p>
        </p:txBody>
      </p:sp>
      <p:grpSp>
        <p:nvGrpSpPr>
          <p:cNvPr id="36" name="组合 35">
            <a:extLst>
              <a:ext uri="{FF2B5EF4-FFF2-40B4-BE49-F238E27FC236}">
                <a16:creationId xmlns:a16="http://schemas.microsoft.com/office/drawing/2014/main" id="{3DEC03DB-43D3-9E42-42F6-D2543696682C}"/>
              </a:ext>
            </a:extLst>
          </p:cNvPr>
          <p:cNvGrpSpPr/>
          <p:nvPr/>
        </p:nvGrpSpPr>
        <p:grpSpPr>
          <a:xfrm>
            <a:off x="766099" y="92121"/>
            <a:ext cx="280440" cy="324360"/>
            <a:chOff x="766099" y="92121"/>
            <a:chExt cx="280440" cy="324360"/>
          </a:xfrm>
        </p:grpSpPr>
        <mc:AlternateContent xmlns:mc="http://schemas.openxmlformats.org/markup-compatibility/2006" xmlns:p14="http://schemas.microsoft.com/office/powerpoint/2010/main">
          <mc:Choice Requires="p14">
            <p:contentPart p14:bwMode="auto" r:id="rId24">
              <p14:nvContentPartPr>
                <p14:cNvPr id="24" name="墨迹 23">
                  <a:extLst>
                    <a:ext uri="{FF2B5EF4-FFF2-40B4-BE49-F238E27FC236}">
                      <a16:creationId xmlns:a16="http://schemas.microsoft.com/office/drawing/2014/main" id="{EA07EA36-33C1-0A90-8446-925F6BA109DD}"/>
                    </a:ext>
                  </a:extLst>
                </p14:cNvPr>
                <p14:cNvContentPartPr/>
                <p14:nvPr/>
              </p14:nvContentPartPr>
              <p14:xfrm>
                <a:off x="783019" y="160521"/>
                <a:ext cx="7560" cy="245880"/>
              </p14:xfrm>
            </p:contentPart>
          </mc:Choice>
          <mc:Fallback xmlns="">
            <p:pic>
              <p:nvPicPr>
                <p:cNvPr id="24" name="墨迹 23">
                  <a:extLst>
                    <a:ext uri="{FF2B5EF4-FFF2-40B4-BE49-F238E27FC236}">
                      <a16:creationId xmlns:a16="http://schemas.microsoft.com/office/drawing/2014/main" id="{EA07EA36-33C1-0A90-8446-925F6BA109DD}"/>
                    </a:ext>
                  </a:extLst>
                </p:cNvPr>
                <p:cNvPicPr/>
                <p:nvPr/>
              </p:nvPicPr>
              <p:blipFill>
                <a:blip r:embed="rId25"/>
                <a:stretch>
                  <a:fillRect/>
                </a:stretch>
              </p:blipFill>
              <p:spPr>
                <a:xfrm>
                  <a:off x="774379" y="151521"/>
                  <a:ext cx="25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墨迹 24">
                  <a:extLst>
                    <a:ext uri="{FF2B5EF4-FFF2-40B4-BE49-F238E27FC236}">
                      <a16:creationId xmlns:a16="http://schemas.microsoft.com/office/drawing/2014/main" id="{5D21888C-6D61-7077-2D8C-18A6B983C3B5}"/>
                    </a:ext>
                  </a:extLst>
                </p14:cNvPr>
                <p14:cNvContentPartPr/>
                <p14:nvPr/>
              </p14:nvContentPartPr>
              <p14:xfrm>
                <a:off x="766099" y="92121"/>
                <a:ext cx="280440" cy="324360"/>
              </p14:xfrm>
            </p:contentPart>
          </mc:Choice>
          <mc:Fallback xmlns="">
            <p:pic>
              <p:nvPicPr>
                <p:cNvPr id="25" name="墨迹 24">
                  <a:extLst>
                    <a:ext uri="{FF2B5EF4-FFF2-40B4-BE49-F238E27FC236}">
                      <a16:creationId xmlns:a16="http://schemas.microsoft.com/office/drawing/2014/main" id="{5D21888C-6D61-7077-2D8C-18A6B983C3B5}"/>
                    </a:ext>
                  </a:extLst>
                </p:cNvPr>
                <p:cNvPicPr/>
                <p:nvPr/>
              </p:nvPicPr>
              <p:blipFill>
                <a:blip r:embed="rId27"/>
                <a:stretch>
                  <a:fillRect/>
                </a:stretch>
              </p:blipFill>
              <p:spPr>
                <a:xfrm>
                  <a:off x="757099" y="83481"/>
                  <a:ext cx="298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墨迹 25">
                  <a:extLst>
                    <a:ext uri="{FF2B5EF4-FFF2-40B4-BE49-F238E27FC236}">
                      <a16:creationId xmlns:a16="http://schemas.microsoft.com/office/drawing/2014/main" id="{BC82F251-6809-637B-CFE4-3B731B494D84}"/>
                    </a:ext>
                  </a:extLst>
                </p14:cNvPr>
                <p14:cNvContentPartPr/>
                <p14:nvPr/>
              </p14:nvContentPartPr>
              <p14:xfrm>
                <a:off x="821179" y="208401"/>
                <a:ext cx="114840" cy="44640"/>
              </p14:xfrm>
            </p:contentPart>
          </mc:Choice>
          <mc:Fallback xmlns="">
            <p:pic>
              <p:nvPicPr>
                <p:cNvPr id="26" name="墨迹 25">
                  <a:extLst>
                    <a:ext uri="{FF2B5EF4-FFF2-40B4-BE49-F238E27FC236}">
                      <a16:creationId xmlns:a16="http://schemas.microsoft.com/office/drawing/2014/main" id="{BC82F251-6809-637B-CFE4-3B731B494D84}"/>
                    </a:ext>
                  </a:extLst>
                </p:cNvPr>
                <p:cNvPicPr/>
                <p:nvPr/>
              </p:nvPicPr>
              <p:blipFill>
                <a:blip r:embed="rId29"/>
                <a:stretch>
                  <a:fillRect/>
                </a:stretch>
              </p:blipFill>
              <p:spPr>
                <a:xfrm>
                  <a:off x="812539" y="199761"/>
                  <a:ext cx="132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墨迹 26">
                  <a:extLst>
                    <a:ext uri="{FF2B5EF4-FFF2-40B4-BE49-F238E27FC236}">
                      <a16:creationId xmlns:a16="http://schemas.microsoft.com/office/drawing/2014/main" id="{C900A17A-4E6A-3B4F-80F4-B631C5DBE7BB}"/>
                    </a:ext>
                  </a:extLst>
                </p14:cNvPr>
                <p14:cNvContentPartPr/>
                <p14:nvPr/>
              </p14:nvContentPartPr>
              <p14:xfrm>
                <a:off x="852139" y="252321"/>
                <a:ext cx="74160" cy="38160"/>
              </p14:xfrm>
            </p:contentPart>
          </mc:Choice>
          <mc:Fallback xmlns="">
            <p:pic>
              <p:nvPicPr>
                <p:cNvPr id="27" name="墨迹 26">
                  <a:extLst>
                    <a:ext uri="{FF2B5EF4-FFF2-40B4-BE49-F238E27FC236}">
                      <a16:creationId xmlns:a16="http://schemas.microsoft.com/office/drawing/2014/main" id="{C900A17A-4E6A-3B4F-80F4-B631C5DBE7BB}"/>
                    </a:ext>
                  </a:extLst>
                </p:cNvPr>
                <p:cNvPicPr/>
                <p:nvPr/>
              </p:nvPicPr>
              <p:blipFill>
                <a:blip r:embed="rId31"/>
                <a:stretch>
                  <a:fillRect/>
                </a:stretch>
              </p:blipFill>
              <p:spPr>
                <a:xfrm>
                  <a:off x="843499" y="243321"/>
                  <a:ext cx="91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墨迹 29">
                  <a:extLst>
                    <a:ext uri="{FF2B5EF4-FFF2-40B4-BE49-F238E27FC236}">
                      <a16:creationId xmlns:a16="http://schemas.microsoft.com/office/drawing/2014/main" id="{FCEA6089-6910-3EF8-8032-DF9E5A4738D6}"/>
                    </a:ext>
                  </a:extLst>
                </p14:cNvPr>
                <p14:cNvContentPartPr/>
                <p14:nvPr/>
              </p14:nvContentPartPr>
              <p14:xfrm>
                <a:off x="854299" y="160521"/>
                <a:ext cx="16920" cy="219240"/>
              </p14:xfrm>
            </p:contentPart>
          </mc:Choice>
          <mc:Fallback xmlns="">
            <p:pic>
              <p:nvPicPr>
                <p:cNvPr id="30" name="墨迹 29">
                  <a:extLst>
                    <a:ext uri="{FF2B5EF4-FFF2-40B4-BE49-F238E27FC236}">
                      <a16:creationId xmlns:a16="http://schemas.microsoft.com/office/drawing/2014/main" id="{FCEA6089-6910-3EF8-8032-DF9E5A4738D6}"/>
                    </a:ext>
                  </a:extLst>
                </p:cNvPr>
                <p:cNvPicPr/>
                <p:nvPr/>
              </p:nvPicPr>
              <p:blipFill>
                <a:blip r:embed="rId33"/>
                <a:stretch>
                  <a:fillRect/>
                </a:stretch>
              </p:blipFill>
              <p:spPr>
                <a:xfrm>
                  <a:off x="845299" y="151521"/>
                  <a:ext cx="34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墨迹 34">
                  <a:extLst>
                    <a:ext uri="{FF2B5EF4-FFF2-40B4-BE49-F238E27FC236}">
                      <a16:creationId xmlns:a16="http://schemas.microsoft.com/office/drawing/2014/main" id="{94D97B15-63D8-AFBB-A051-BB6E6E619163}"/>
                    </a:ext>
                  </a:extLst>
                </p14:cNvPr>
                <p14:cNvContentPartPr/>
                <p14:nvPr/>
              </p14:nvContentPartPr>
              <p14:xfrm>
                <a:off x="847459" y="283641"/>
                <a:ext cx="5040" cy="2880"/>
              </p14:xfrm>
            </p:contentPart>
          </mc:Choice>
          <mc:Fallback xmlns="">
            <p:pic>
              <p:nvPicPr>
                <p:cNvPr id="35" name="墨迹 34">
                  <a:extLst>
                    <a:ext uri="{FF2B5EF4-FFF2-40B4-BE49-F238E27FC236}">
                      <a16:creationId xmlns:a16="http://schemas.microsoft.com/office/drawing/2014/main" id="{94D97B15-63D8-AFBB-A051-BB6E6E619163}"/>
                    </a:ext>
                  </a:extLst>
                </p:cNvPr>
                <p:cNvPicPr/>
                <p:nvPr/>
              </p:nvPicPr>
              <p:blipFill>
                <a:blip r:embed="rId35"/>
                <a:stretch>
                  <a:fillRect/>
                </a:stretch>
              </p:blipFill>
              <p:spPr>
                <a:xfrm>
                  <a:off x="838459" y="275001"/>
                  <a:ext cx="22680" cy="20520"/>
                </a:xfrm>
                <a:prstGeom prst="rect">
                  <a:avLst/>
                </a:prstGeom>
              </p:spPr>
            </p:pic>
          </mc:Fallback>
        </mc:AlternateContent>
      </p:grpSp>
      <p:grpSp>
        <p:nvGrpSpPr>
          <p:cNvPr id="56" name="组合 55">
            <a:extLst>
              <a:ext uri="{FF2B5EF4-FFF2-40B4-BE49-F238E27FC236}">
                <a16:creationId xmlns:a16="http://schemas.microsoft.com/office/drawing/2014/main" id="{F47AD711-C079-D33A-5FF1-0266BB383B99}"/>
              </a:ext>
            </a:extLst>
          </p:cNvPr>
          <p:cNvGrpSpPr/>
          <p:nvPr/>
        </p:nvGrpSpPr>
        <p:grpSpPr>
          <a:xfrm>
            <a:off x="92539" y="116961"/>
            <a:ext cx="445320" cy="346320"/>
            <a:chOff x="92539" y="116961"/>
            <a:chExt cx="445320" cy="346320"/>
          </a:xfrm>
        </p:grpSpPr>
        <mc:AlternateContent xmlns:mc="http://schemas.openxmlformats.org/markup-compatibility/2006" xmlns:p14="http://schemas.microsoft.com/office/powerpoint/2010/main">
          <mc:Choice Requires="p14">
            <p:contentPart p14:bwMode="auto" r:id="rId36">
              <p14:nvContentPartPr>
                <p14:cNvPr id="37" name="墨迹 36">
                  <a:extLst>
                    <a:ext uri="{FF2B5EF4-FFF2-40B4-BE49-F238E27FC236}">
                      <a16:creationId xmlns:a16="http://schemas.microsoft.com/office/drawing/2014/main" id="{89976489-AC26-226D-13DF-1026D8467DD8}"/>
                    </a:ext>
                  </a:extLst>
                </p14:cNvPr>
                <p14:cNvContentPartPr/>
                <p14:nvPr/>
              </p14:nvContentPartPr>
              <p14:xfrm>
                <a:off x="141859" y="129201"/>
                <a:ext cx="42120" cy="78480"/>
              </p14:xfrm>
            </p:contentPart>
          </mc:Choice>
          <mc:Fallback xmlns="">
            <p:pic>
              <p:nvPicPr>
                <p:cNvPr id="37" name="墨迹 36">
                  <a:extLst>
                    <a:ext uri="{FF2B5EF4-FFF2-40B4-BE49-F238E27FC236}">
                      <a16:creationId xmlns:a16="http://schemas.microsoft.com/office/drawing/2014/main" id="{89976489-AC26-226D-13DF-1026D8467DD8}"/>
                    </a:ext>
                  </a:extLst>
                </p:cNvPr>
                <p:cNvPicPr/>
                <p:nvPr/>
              </p:nvPicPr>
              <p:blipFill>
                <a:blip r:embed="rId37"/>
                <a:stretch>
                  <a:fillRect/>
                </a:stretch>
              </p:blipFill>
              <p:spPr>
                <a:xfrm>
                  <a:off x="132859" y="120561"/>
                  <a:ext cx="59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墨迹 37">
                  <a:extLst>
                    <a:ext uri="{FF2B5EF4-FFF2-40B4-BE49-F238E27FC236}">
                      <a16:creationId xmlns:a16="http://schemas.microsoft.com/office/drawing/2014/main" id="{5E648A55-70D1-4DC4-627E-FEF4E62CBA92}"/>
                    </a:ext>
                  </a:extLst>
                </p14:cNvPr>
                <p14:cNvContentPartPr/>
                <p14:nvPr/>
              </p14:nvContentPartPr>
              <p14:xfrm>
                <a:off x="92539" y="290841"/>
                <a:ext cx="153000" cy="140760"/>
              </p14:xfrm>
            </p:contentPart>
          </mc:Choice>
          <mc:Fallback xmlns="">
            <p:pic>
              <p:nvPicPr>
                <p:cNvPr id="38" name="墨迹 37">
                  <a:extLst>
                    <a:ext uri="{FF2B5EF4-FFF2-40B4-BE49-F238E27FC236}">
                      <a16:creationId xmlns:a16="http://schemas.microsoft.com/office/drawing/2014/main" id="{5E648A55-70D1-4DC4-627E-FEF4E62CBA92}"/>
                    </a:ext>
                  </a:extLst>
                </p:cNvPr>
                <p:cNvPicPr/>
                <p:nvPr/>
              </p:nvPicPr>
              <p:blipFill>
                <a:blip r:embed="rId39"/>
                <a:stretch>
                  <a:fillRect/>
                </a:stretch>
              </p:blipFill>
              <p:spPr>
                <a:xfrm>
                  <a:off x="83539" y="282201"/>
                  <a:ext cx="170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墨迹 38">
                  <a:extLst>
                    <a:ext uri="{FF2B5EF4-FFF2-40B4-BE49-F238E27FC236}">
                      <a16:creationId xmlns:a16="http://schemas.microsoft.com/office/drawing/2014/main" id="{69D49413-5D46-0866-EA4E-AFFE756D6318}"/>
                    </a:ext>
                  </a:extLst>
                </p14:cNvPr>
                <p14:cNvContentPartPr/>
                <p14:nvPr/>
              </p14:nvContentPartPr>
              <p14:xfrm>
                <a:off x="289819" y="191121"/>
                <a:ext cx="360" cy="208440"/>
              </p14:xfrm>
            </p:contentPart>
          </mc:Choice>
          <mc:Fallback xmlns="">
            <p:pic>
              <p:nvPicPr>
                <p:cNvPr id="39" name="墨迹 38">
                  <a:extLst>
                    <a:ext uri="{FF2B5EF4-FFF2-40B4-BE49-F238E27FC236}">
                      <a16:creationId xmlns:a16="http://schemas.microsoft.com/office/drawing/2014/main" id="{69D49413-5D46-0866-EA4E-AFFE756D6318}"/>
                    </a:ext>
                  </a:extLst>
                </p:cNvPr>
                <p:cNvPicPr/>
                <p:nvPr/>
              </p:nvPicPr>
              <p:blipFill>
                <a:blip r:embed="rId41"/>
                <a:stretch>
                  <a:fillRect/>
                </a:stretch>
              </p:blipFill>
              <p:spPr>
                <a:xfrm>
                  <a:off x="281179" y="182481"/>
                  <a:ext cx="18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56D55C97-0E8F-1392-B12D-79F168D65F96}"/>
                    </a:ext>
                  </a:extLst>
                </p14:cNvPr>
                <p14:cNvContentPartPr/>
                <p14:nvPr/>
              </p14:nvContentPartPr>
              <p14:xfrm>
                <a:off x="321139" y="116961"/>
                <a:ext cx="216720" cy="346320"/>
              </p14:xfrm>
            </p:contentPart>
          </mc:Choice>
          <mc:Fallback xmlns="">
            <p:pic>
              <p:nvPicPr>
                <p:cNvPr id="44" name="墨迹 43">
                  <a:extLst>
                    <a:ext uri="{FF2B5EF4-FFF2-40B4-BE49-F238E27FC236}">
                      <a16:creationId xmlns:a16="http://schemas.microsoft.com/office/drawing/2014/main" id="{56D55C97-0E8F-1392-B12D-79F168D65F96}"/>
                    </a:ext>
                  </a:extLst>
                </p:cNvPr>
                <p:cNvPicPr/>
                <p:nvPr/>
              </p:nvPicPr>
              <p:blipFill>
                <a:blip r:embed="rId43"/>
                <a:stretch>
                  <a:fillRect/>
                </a:stretch>
              </p:blipFill>
              <p:spPr>
                <a:xfrm>
                  <a:off x="312139" y="108321"/>
                  <a:ext cx="234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墨迹 46">
                  <a:extLst>
                    <a:ext uri="{FF2B5EF4-FFF2-40B4-BE49-F238E27FC236}">
                      <a16:creationId xmlns:a16="http://schemas.microsoft.com/office/drawing/2014/main" id="{BB1B1272-86C8-22F6-EF51-0681D6596A71}"/>
                    </a:ext>
                  </a:extLst>
                </p14:cNvPr>
                <p14:cNvContentPartPr/>
                <p14:nvPr/>
              </p14:nvContentPartPr>
              <p14:xfrm>
                <a:off x="327259" y="198321"/>
                <a:ext cx="100440" cy="17640"/>
              </p14:xfrm>
            </p:contentPart>
          </mc:Choice>
          <mc:Fallback xmlns="">
            <p:pic>
              <p:nvPicPr>
                <p:cNvPr id="47" name="墨迹 46">
                  <a:extLst>
                    <a:ext uri="{FF2B5EF4-FFF2-40B4-BE49-F238E27FC236}">
                      <a16:creationId xmlns:a16="http://schemas.microsoft.com/office/drawing/2014/main" id="{BB1B1272-86C8-22F6-EF51-0681D6596A71}"/>
                    </a:ext>
                  </a:extLst>
                </p:cNvPr>
                <p:cNvPicPr/>
                <p:nvPr/>
              </p:nvPicPr>
              <p:blipFill>
                <a:blip r:embed="rId45"/>
                <a:stretch>
                  <a:fillRect/>
                </a:stretch>
              </p:blipFill>
              <p:spPr>
                <a:xfrm>
                  <a:off x="318259" y="189681"/>
                  <a:ext cx="118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墨迹 48">
                  <a:extLst>
                    <a:ext uri="{FF2B5EF4-FFF2-40B4-BE49-F238E27FC236}">
                      <a16:creationId xmlns:a16="http://schemas.microsoft.com/office/drawing/2014/main" id="{14690A11-1BEC-86DD-62CB-5C76536DB6C4}"/>
                    </a:ext>
                  </a:extLst>
                </p14:cNvPr>
                <p14:cNvContentPartPr/>
                <p14:nvPr/>
              </p14:nvContentPartPr>
              <p14:xfrm>
                <a:off x="383779" y="172761"/>
                <a:ext cx="11520" cy="43560"/>
              </p14:xfrm>
            </p:contentPart>
          </mc:Choice>
          <mc:Fallback xmlns="">
            <p:pic>
              <p:nvPicPr>
                <p:cNvPr id="49" name="墨迹 48">
                  <a:extLst>
                    <a:ext uri="{FF2B5EF4-FFF2-40B4-BE49-F238E27FC236}">
                      <a16:creationId xmlns:a16="http://schemas.microsoft.com/office/drawing/2014/main" id="{14690A11-1BEC-86DD-62CB-5C76536DB6C4}"/>
                    </a:ext>
                  </a:extLst>
                </p:cNvPr>
                <p:cNvPicPr/>
                <p:nvPr/>
              </p:nvPicPr>
              <p:blipFill>
                <a:blip r:embed="rId47"/>
                <a:stretch>
                  <a:fillRect/>
                </a:stretch>
              </p:blipFill>
              <p:spPr>
                <a:xfrm>
                  <a:off x="375139" y="163761"/>
                  <a:ext cx="29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墨迹 51">
                  <a:extLst>
                    <a:ext uri="{FF2B5EF4-FFF2-40B4-BE49-F238E27FC236}">
                      <a16:creationId xmlns:a16="http://schemas.microsoft.com/office/drawing/2014/main" id="{B7CDA21E-7D4B-640C-FEB9-8B7AF953023F}"/>
                    </a:ext>
                  </a:extLst>
                </p14:cNvPr>
                <p14:cNvContentPartPr/>
                <p14:nvPr/>
              </p14:nvContentPartPr>
              <p14:xfrm>
                <a:off x="372619" y="222081"/>
                <a:ext cx="10440" cy="32400"/>
              </p14:xfrm>
            </p:contentPart>
          </mc:Choice>
          <mc:Fallback xmlns="">
            <p:pic>
              <p:nvPicPr>
                <p:cNvPr id="52" name="墨迹 51">
                  <a:extLst>
                    <a:ext uri="{FF2B5EF4-FFF2-40B4-BE49-F238E27FC236}">
                      <a16:creationId xmlns:a16="http://schemas.microsoft.com/office/drawing/2014/main" id="{B7CDA21E-7D4B-640C-FEB9-8B7AF953023F}"/>
                    </a:ext>
                  </a:extLst>
                </p:cNvPr>
                <p:cNvPicPr/>
                <p:nvPr/>
              </p:nvPicPr>
              <p:blipFill>
                <a:blip r:embed="rId49"/>
                <a:stretch>
                  <a:fillRect/>
                </a:stretch>
              </p:blipFill>
              <p:spPr>
                <a:xfrm>
                  <a:off x="363979" y="213081"/>
                  <a:ext cx="28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墨迹 52">
                  <a:extLst>
                    <a:ext uri="{FF2B5EF4-FFF2-40B4-BE49-F238E27FC236}">
                      <a16:creationId xmlns:a16="http://schemas.microsoft.com/office/drawing/2014/main" id="{3F512E50-E4A1-CA82-E379-DC90C346C588}"/>
                    </a:ext>
                  </a:extLst>
                </p14:cNvPr>
                <p14:cNvContentPartPr/>
                <p14:nvPr/>
              </p14:nvContentPartPr>
              <p14:xfrm>
                <a:off x="352099" y="254841"/>
                <a:ext cx="45000" cy="23400"/>
              </p14:xfrm>
            </p:contentPart>
          </mc:Choice>
          <mc:Fallback xmlns="">
            <p:pic>
              <p:nvPicPr>
                <p:cNvPr id="53" name="墨迹 52">
                  <a:extLst>
                    <a:ext uri="{FF2B5EF4-FFF2-40B4-BE49-F238E27FC236}">
                      <a16:creationId xmlns:a16="http://schemas.microsoft.com/office/drawing/2014/main" id="{3F512E50-E4A1-CA82-E379-DC90C346C588}"/>
                    </a:ext>
                  </a:extLst>
                </p:cNvPr>
                <p:cNvPicPr/>
                <p:nvPr/>
              </p:nvPicPr>
              <p:blipFill>
                <a:blip r:embed="rId51"/>
                <a:stretch>
                  <a:fillRect/>
                </a:stretch>
              </p:blipFill>
              <p:spPr>
                <a:xfrm>
                  <a:off x="343099" y="245841"/>
                  <a:ext cx="62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墨迹 53">
                  <a:extLst>
                    <a:ext uri="{FF2B5EF4-FFF2-40B4-BE49-F238E27FC236}">
                      <a16:creationId xmlns:a16="http://schemas.microsoft.com/office/drawing/2014/main" id="{5774680E-E649-E69F-8F28-CFCA10A431DC}"/>
                    </a:ext>
                  </a:extLst>
                </p14:cNvPr>
                <p14:cNvContentPartPr/>
                <p14:nvPr/>
              </p14:nvContentPartPr>
              <p14:xfrm>
                <a:off x="339499" y="320721"/>
                <a:ext cx="45000" cy="55440"/>
              </p14:xfrm>
            </p:contentPart>
          </mc:Choice>
          <mc:Fallback xmlns="">
            <p:pic>
              <p:nvPicPr>
                <p:cNvPr id="54" name="墨迹 53">
                  <a:extLst>
                    <a:ext uri="{FF2B5EF4-FFF2-40B4-BE49-F238E27FC236}">
                      <a16:creationId xmlns:a16="http://schemas.microsoft.com/office/drawing/2014/main" id="{5774680E-E649-E69F-8F28-CFCA10A431DC}"/>
                    </a:ext>
                  </a:extLst>
                </p:cNvPr>
                <p:cNvPicPr/>
                <p:nvPr/>
              </p:nvPicPr>
              <p:blipFill>
                <a:blip r:embed="rId53"/>
                <a:stretch>
                  <a:fillRect/>
                </a:stretch>
              </p:blipFill>
              <p:spPr>
                <a:xfrm>
                  <a:off x="330499" y="312081"/>
                  <a:ext cx="62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墨迹 54">
                  <a:extLst>
                    <a:ext uri="{FF2B5EF4-FFF2-40B4-BE49-F238E27FC236}">
                      <a16:creationId xmlns:a16="http://schemas.microsoft.com/office/drawing/2014/main" id="{98696F74-E8A9-1AFD-F7F9-D23B92E7BB33}"/>
                    </a:ext>
                  </a:extLst>
                </p14:cNvPr>
                <p14:cNvContentPartPr/>
                <p14:nvPr/>
              </p14:nvContentPartPr>
              <p14:xfrm>
                <a:off x="364339" y="309201"/>
                <a:ext cx="71640" cy="49680"/>
              </p14:xfrm>
            </p:contentPart>
          </mc:Choice>
          <mc:Fallback xmlns="">
            <p:pic>
              <p:nvPicPr>
                <p:cNvPr id="55" name="墨迹 54">
                  <a:extLst>
                    <a:ext uri="{FF2B5EF4-FFF2-40B4-BE49-F238E27FC236}">
                      <a16:creationId xmlns:a16="http://schemas.microsoft.com/office/drawing/2014/main" id="{98696F74-E8A9-1AFD-F7F9-D23B92E7BB33}"/>
                    </a:ext>
                  </a:extLst>
                </p:cNvPr>
                <p:cNvPicPr/>
                <p:nvPr/>
              </p:nvPicPr>
              <p:blipFill>
                <a:blip r:embed="rId55"/>
                <a:stretch>
                  <a:fillRect/>
                </a:stretch>
              </p:blipFill>
              <p:spPr>
                <a:xfrm>
                  <a:off x="355339" y="300201"/>
                  <a:ext cx="89280" cy="67320"/>
                </a:xfrm>
                <a:prstGeom prst="rect">
                  <a:avLst/>
                </a:prstGeom>
              </p:spPr>
            </p:pic>
          </mc:Fallback>
        </mc:AlternateContent>
      </p:grpSp>
    </p:spTree>
    <p:extLst>
      <p:ext uri="{BB962C8B-B14F-4D97-AF65-F5344CB8AC3E}">
        <p14:creationId xmlns:p14="http://schemas.microsoft.com/office/powerpoint/2010/main" val="186931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3C9E7E-7945-8206-1D18-E1918E9A5D9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4" name="文本框 3">
            <a:extLst>
              <a:ext uri="{FF2B5EF4-FFF2-40B4-BE49-F238E27FC236}">
                <a16:creationId xmlns:a16="http://schemas.microsoft.com/office/drawing/2014/main" id="{22FAD4EC-D631-A4E0-915B-4083B7EC2F7C}"/>
              </a:ext>
            </a:extLst>
          </p:cNvPr>
          <p:cNvSpPr txBox="1"/>
          <p:nvPr/>
        </p:nvSpPr>
        <p:spPr>
          <a:xfrm>
            <a:off x="855357" y="914432"/>
            <a:ext cx="6094990" cy="4222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t>将骨骼变换应用到顶点位置上</a:t>
            </a:r>
          </a:p>
        </p:txBody>
      </p:sp>
      <p:pic>
        <p:nvPicPr>
          <p:cNvPr id="5" name="图片 4">
            <a:extLst>
              <a:ext uri="{FF2B5EF4-FFF2-40B4-BE49-F238E27FC236}">
                <a16:creationId xmlns:a16="http://schemas.microsoft.com/office/drawing/2014/main" id="{33FAADA4-EC4B-08D5-EFB8-E75832364945}"/>
              </a:ext>
            </a:extLst>
          </p:cNvPr>
          <p:cNvPicPr>
            <a:picLocks noChangeAspect="1"/>
          </p:cNvPicPr>
          <p:nvPr/>
        </p:nvPicPr>
        <p:blipFill>
          <a:blip r:embed="rId3"/>
          <a:stretch>
            <a:fillRect/>
          </a:stretch>
        </p:blipFill>
        <p:spPr>
          <a:xfrm>
            <a:off x="390860" y="146112"/>
            <a:ext cx="219475" cy="219475"/>
          </a:xfrm>
          <a:prstGeom prst="rect">
            <a:avLst/>
          </a:prstGeom>
        </p:spPr>
      </p:pic>
      <p:sp>
        <p:nvSpPr>
          <p:cNvPr id="6" name="文本框 5">
            <a:extLst>
              <a:ext uri="{FF2B5EF4-FFF2-40B4-BE49-F238E27FC236}">
                <a16:creationId xmlns:a16="http://schemas.microsoft.com/office/drawing/2014/main" id="{366E05EF-1DF0-7A8C-B9E0-EE5E819C739A}"/>
              </a:ext>
            </a:extLst>
          </p:cNvPr>
          <p:cNvSpPr txBox="1"/>
          <p:nvPr/>
        </p:nvSpPr>
        <p:spPr>
          <a:xfrm>
            <a:off x="765533" y="47123"/>
            <a:ext cx="6094990" cy="369332"/>
          </a:xfrm>
          <a:prstGeom prst="rect">
            <a:avLst/>
          </a:prstGeom>
          <a:noFill/>
        </p:spPr>
        <p:txBody>
          <a:bodyPr wrap="square">
            <a:spAutoFit/>
          </a:bodyPr>
          <a:lstStyle/>
          <a:p>
            <a:r>
              <a:rPr lang="en-US" altLang="zh-CN" dirty="0"/>
              <a:t>get_cano_smpl_verts</a:t>
            </a:r>
            <a:endParaRPr lang="zh-CN" altLang="en-US" dirty="0"/>
          </a:p>
        </p:txBody>
      </p:sp>
      <p:sp>
        <p:nvSpPr>
          <p:cNvPr id="8" name="文本框 7">
            <a:extLst>
              <a:ext uri="{FF2B5EF4-FFF2-40B4-BE49-F238E27FC236}">
                <a16:creationId xmlns:a16="http://schemas.microsoft.com/office/drawing/2014/main" id="{915690A4-7605-C697-2D51-79F781545BAF}"/>
              </a:ext>
            </a:extLst>
          </p:cNvPr>
          <p:cNvSpPr txBox="1"/>
          <p:nvPr/>
        </p:nvSpPr>
        <p:spPr>
          <a:xfrm>
            <a:off x="928025" y="2127590"/>
            <a:ext cx="6094990" cy="791627"/>
          </a:xfrm>
          <a:prstGeom prst="rect">
            <a:avLst/>
          </a:prstGeom>
          <a:noFill/>
        </p:spPr>
        <p:txBody>
          <a:bodyPr wrap="square">
            <a:spAutoFit/>
          </a:bodyPr>
          <a:lstStyle/>
          <a:p>
            <a:pPr>
              <a:lnSpc>
                <a:spcPct val="150000"/>
              </a:lnSpc>
            </a:pPr>
            <a:r>
              <a:rPr lang="zh-CN" altLang="en-US" sz="1600" dirty="0"/>
              <a:t>将顶点位置乘以旋转矩阵 </a:t>
            </a:r>
            <a:r>
              <a:rPr lang="en-US" altLang="zh-CN" sz="1600" dirty="0"/>
              <a:t>T[:, :3, :3]</a:t>
            </a:r>
            <a:r>
              <a:rPr lang="zh-CN" altLang="en-US" sz="1600" dirty="0"/>
              <a:t>，然后加上平移向量 </a:t>
            </a:r>
            <a:r>
              <a:rPr lang="en-US" altLang="zh-CN" sz="1600" dirty="0"/>
              <a:t>T[:, :3, -1]</a:t>
            </a:r>
            <a:r>
              <a:rPr lang="zh-CN" altLang="en-US" sz="1600" dirty="0"/>
              <a:t>。这样就得到了在星形姿态下的顶点位置 </a:t>
            </a:r>
            <a:r>
              <a:rPr lang="en-US" altLang="zh-CN" sz="1600" dirty="0"/>
              <a:t>vertices</a:t>
            </a:r>
            <a:endParaRPr lang="zh-CN" altLang="en-US" sz="1600" dirty="0"/>
          </a:p>
        </p:txBody>
      </p:sp>
      <p:pic>
        <p:nvPicPr>
          <p:cNvPr id="10" name="图片 9">
            <a:extLst>
              <a:ext uri="{FF2B5EF4-FFF2-40B4-BE49-F238E27FC236}">
                <a16:creationId xmlns:a16="http://schemas.microsoft.com/office/drawing/2014/main" id="{9765CA3B-C198-CC44-78AB-13E1B4286AC0}"/>
              </a:ext>
            </a:extLst>
          </p:cNvPr>
          <p:cNvPicPr>
            <a:picLocks noChangeAspect="1"/>
          </p:cNvPicPr>
          <p:nvPr/>
        </p:nvPicPr>
        <p:blipFill>
          <a:blip r:embed="rId4"/>
          <a:stretch>
            <a:fillRect/>
          </a:stretch>
        </p:blipFill>
        <p:spPr>
          <a:xfrm>
            <a:off x="928025" y="1523115"/>
            <a:ext cx="9710550" cy="365124"/>
          </a:xfrm>
          <a:prstGeom prst="rect">
            <a:avLst/>
          </a:prstGeom>
        </p:spPr>
      </p:pic>
      <p:sp>
        <p:nvSpPr>
          <p:cNvPr id="12" name="文本框 11">
            <a:extLst>
              <a:ext uri="{FF2B5EF4-FFF2-40B4-BE49-F238E27FC236}">
                <a16:creationId xmlns:a16="http://schemas.microsoft.com/office/drawing/2014/main" id="{6CFDE61C-D422-FAA0-3CE2-E99DB68450D6}"/>
              </a:ext>
            </a:extLst>
          </p:cNvPr>
          <p:cNvSpPr txBox="1"/>
          <p:nvPr/>
        </p:nvSpPr>
        <p:spPr>
          <a:xfrm>
            <a:off x="892197" y="3622925"/>
            <a:ext cx="7368187" cy="4222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t>为了保证顶点位置在一个合理的范围内，我们计算边界框并进行填充</a:t>
            </a:r>
          </a:p>
        </p:txBody>
      </p:sp>
      <p:pic>
        <p:nvPicPr>
          <p:cNvPr id="16" name="图片 15">
            <a:extLst>
              <a:ext uri="{FF2B5EF4-FFF2-40B4-BE49-F238E27FC236}">
                <a16:creationId xmlns:a16="http://schemas.microsoft.com/office/drawing/2014/main" id="{F2F7B0F7-A712-A472-549E-762AFB0D30B3}"/>
              </a:ext>
            </a:extLst>
          </p:cNvPr>
          <p:cNvPicPr>
            <a:picLocks noChangeAspect="1"/>
          </p:cNvPicPr>
          <p:nvPr/>
        </p:nvPicPr>
        <p:blipFill>
          <a:blip r:embed="rId5"/>
          <a:stretch>
            <a:fillRect/>
          </a:stretch>
        </p:blipFill>
        <p:spPr>
          <a:xfrm>
            <a:off x="1361279" y="4500180"/>
            <a:ext cx="4794496" cy="1333569"/>
          </a:xfrm>
          <a:prstGeom prst="rect">
            <a:avLst/>
          </a:prstGeom>
        </p:spPr>
      </p:pic>
      <p:grpSp>
        <p:nvGrpSpPr>
          <p:cNvPr id="21" name="组合 20">
            <a:extLst>
              <a:ext uri="{FF2B5EF4-FFF2-40B4-BE49-F238E27FC236}">
                <a16:creationId xmlns:a16="http://schemas.microsoft.com/office/drawing/2014/main" id="{B6ECE722-00B9-4467-9060-13EF47DF4A9E}"/>
              </a:ext>
            </a:extLst>
          </p:cNvPr>
          <p:cNvGrpSpPr/>
          <p:nvPr/>
        </p:nvGrpSpPr>
        <p:grpSpPr>
          <a:xfrm>
            <a:off x="4804679" y="4402094"/>
            <a:ext cx="1933200" cy="463320"/>
            <a:chOff x="4804679" y="4402094"/>
            <a:chExt cx="1933200" cy="463320"/>
          </a:xfrm>
        </p:grpSpPr>
        <mc:AlternateContent xmlns:mc="http://schemas.openxmlformats.org/markup-compatibility/2006" xmlns:p14="http://schemas.microsoft.com/office/powerpoint/2010/main">
          <mc:Choice Requires="p14">
            <p:contentPart p14:bwMode="auto" r:id="rId6">
              <p14:nvContentPartPr>
                <p14:cNvPr id="17" name="墨迹 16">
                  <a:extLst>
                    <a:ext uri="{FF2B5EF4-FFF2-40B4-BE49-F238E27FC236}">
                      <a16:creationId xmlns:a16="http://schemas.microsoft.com/office/drawing/2014/main" id="{142037DB-7AAB-1455-4BCF-EE7085E8717B}"/>
                    </a:ext>
                  </a:extLst>
                </p14:cNvPr>
                <p14:cNvContentPartPr/>
                <p14:nvPr/>
              </p14:nvContentPartPr>
              <p14:xfrm>
                <a:off x="4910879" y="4487774"/>
                <a:ext cx="1735920" cy="150840"/>
              </p14:xfrm>
            </p:contentPart>
          </mc:Choice>
          <mc:Fallback xmlns="">
            <p:pic>
              <p:nvPicPr>
                <p:cNvPr id="17" name="墨迹 16">
                  <a:extLst>
                    <a:ext uri="{FF2B5EF4-FFF2-40B4-BE49-F238E27FC236}">
                      <a16:creationId xmlns:a16="http://schemas.microsoft.com/office/drawing/2014/main" id="{142037DB-7AAB-1455-4BCF-EE7085E8717B}"/>
                    </a:ext>
                  </a:extLst>
                </p:cNvPr>
                <p:cNvPicPr/>
                <p:nvPr/>
              </p:nvPicPr>
              <p:blipFill>
                <a:blip r:embed="rId7"/>
                <a:stretch>
                  <a:fillRect/>
                </a:stretch>
              </p:blipFill>
              <p:spPr>
                <a:xfrm>
                  <a:off x="4901879" y="4479134"/>
                  <a:ext cx="1753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墨迹 17">
                  <a:extLst>
                    <a:ext uri="{FF2B5EF4-FFF2-40B4-BE49-F238E27FC236}">
                      <a16:creationId xmlns:a16="http://schemas.microsoft.com/office/drawing/2014/main" id="{6C39655C-EF3A-0573-EFA6-FC1781170DBD}"/>
                    </a:ext>
                  </a:extLst>
                </p14:cNvPr>
                <p14:cNvContentPartPr/>
                <p14:nvPr/>
              </p14:nvContentPartPr>
              <p14:xfrm>
                <a:off x="6594599" y="4402094"/>
                <a:ext cx="143280" cy="177840"/>
              </p14:xfrm>
            </p:contentPart>
          </mc:Choice>
          <mc:Fallback xmlns="">
            <p:pic>
              <p:nvPicPr>
                <p:cNvPr id="18" name="墨迹 17">
                  <a:extLst>
                    <a:ext uri="{FF2B5EF4-FFF2-40B4-BE49-F238E27FC236}">
                      <a16:creationId xmlns:a16="http://schemas.microsoft.com/office/drawing/2014/main" id="{6C39655C-EF3A-0573-EFA6-FC1781170DBD}"/>
                    </a:ext>
                  </a:extLst>
                </p:cNvPr>
                <p:cNvPicPr/>
                <p:nvPr/>
              </p:nvPicPr>
              <p:blipFill>
                <a:blip r:embed="rId9"/>
                <a:stretch>
                  <a:fillRect/>
                </a:stretch>
              </p:blipFill>
              <p:spPr>
                <a:xfrm>
                  <a:off x="6585599" y="4393454"/>
                  <a:ext cx="160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BCF7677D-32D5-FF11-B185-1E6DFD190B70}"/>
                    </a:ext>
                  </a:extLst>
                </p14:cNvPr>
                <p14:cNvContentPartPr/>
                <p14:nvPr/>
              </p14:nvContentPartPr>
              <p14:xfrm>
                <a:off x="4804679" y="4480574"/>
                <a:ext cx="52560" cy="384840"/>
              </p14:xfrm>
            </p:contentPart>
          </mc:Choice>
          <mc:Fallback xmlns="">
            <p:pic>
              <p:nvPicPr>
                <p:cNvPr id="20" name="墨迹 19">
                  <a:extLst>
                    <a:ext uri="{FF2B5EF4-FFF2-40B4-BE49-F238E27FC236}">
                      <a16:creationId xmlns:a16="http://schemas.microsoft.com/office/drawing/2014/main" id="{BCF7677D-32D5-FF11-B185-1E6DFD190B70}"/>
                    </a:ext>
                  </a:extLst>
                </p:cNvPr>
                <p:cNvPicPr/>
                <p:nvPr/>
              </p:nvPicPr>
              <p:blipFill>
                <a:blip r:embed="rId11"/>
                <a:stretch>
                  <a:fillRect/>
                </a:stretch>
              </p:blipFill>
              <p:spPr>
                <a:xfrm>
                  <a:off x="4796039" y="4471934"/>
                  <a:ext cx="70200" cy="402480"/>
                </a:xfrm>
                <a:prstGeom prst="rect">
                  <a:avLst/>
                </a:prstGeom>
              </p:spPr>
            </p:pic>
          </mc:Fallback>
        </mc:AlternateContent>
      </p:grpSp>
      <p:sp>
        <p:nvSpPr>
          <p:cNvPr id="23" name="文本框 22">
            <a:extLst>
              <a:ext uri="{FF2B5EF4-FFF2-40B4-BE49-F238E27FC236}">
                <a16:creationId xmlns:a16="http://schemas.microsoft.com/office/drawing/2014/main" id="{9A8A694A-E2DF-742C-6DFE-417EA4E7D6C5}"/>
              </a:ext>
            </a:extLst>
          </p:cNvPr>
          <p:cNvSpPr txBox="1"/>
          <p:nvPr/>
        </p:nvSpPr>
        <p:spPr>
          <a:xfrm>
            <a:off x="6814096" y="4226042"/>
            <a:ext cx="3695326" cy="338554"/>
          </a:xfrm>
          <a:prstGeom prst="rect">
            <a:avLst/>
          </a:prstGeom>
          <a:noFill/>
        </p:spPr>
        <p:txBody>
          <a:bodyPr wrap="square">
            <a:spAutoFit/>
          </a:bodyPr>
          <a:lstStyle/>
          <a:p>
            <a:r>
              <a:rPr lang="zh-CN" altLang="en-US" sz="1600" dirty="0"/>
              <a:t>计算顶点的最大小坐标</a:t>
            </a:r>
          </a:p>
        </p:txBody>
      </p:sp>
    </p:spTree>
    <p:extLst>
      <p:ext uri="{BB962C8B-B14F-4D97-AF65-F5344CB8AC3E}">
        <p14:creationId xmlns:p14="http://schemas.microsoft.com/office/powerpoint/2010/main" val="312325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B2242E-1853-1891-9726-0C9FF2AF9C53}"/>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4" name="文本框 3">
            <a:extLst>
              <a:ext uri="{FF2B5EF4-FFF2-40B4-BE49-F238E27FC236}">
                <a16:creationId xmlns:a16="http://schemas.microsoft.com/office/drawing/2014/main" id="{5FCE9360-EE0A-149F-0CFB-29D16A3C04F4}"/>
              </a:ext>
            </a:extLst>
          </p:cNvPr>
          <p:cNvSpPr txBox="1"/>
          <p:nvPr/>
        </p:nvSpPr>
        <p:spPr>
          <a:xfrm>
            <a:off x="496811" y="4030462"/>
            <a:ext cx="6094990" cy="1160959"/>
          </a:xfrm>
          <a:prstGeom prst="rect">
            <a:avLst/>
          </a:prstGeom>
          <a:noFill/>
        </p:spPr>
        <p:txBody>
          <a:bodyPr wrap="square">
            <a:spAutoFit/>
          </a:bodyPr>
          <a:lstStyle/>
          <a:p>
            <a:pPr algn="just">
              <a:lnSpc>
                <a:spcPct val="150000"/>
              </a:lnSpc>
            </a:pPr>
            <a:r>
              <a:rPr lang="zh-CN" altLang="en-US" sz="1600" dirty="0"/>
              <a:t>使用 </a:t>
            </a:r>
            <a:r>
              <a:rPr lang="en-US" altLang="zh-CN" sz="1600" dirty="0" err="1"/>
              <a:t>trimesh</a:t>
            </a:r>
            <a:r>
              <a:rPr lang="en-US" altLang="zh-CN" sz="1600" dirty="0"/>
              <a:t> </a:t>
            </a:r>
            <a:r>
              <a:rPr lang="zh-CN" altLang="en-US" sz="1600" dirty="0"/>
              <a:t>库生成了一个三角网格 </a:t>
            </a:r>
            <a:r>
              <a:rPr lang="en-US" altLang="zh-CN" sz="1600" dirty="0" err="1"/>
              <a:t>cano_mesh</a:t>
            </a:r>
            <a:r>
              <a:rPr lang="zh-CN" altLang="en-US" sz="1600" dirty="0"/>
              <a:t>，并返回了所有相关的数据，包括顶点位置、最小形状、关节位置、蒙皮权重、骨骼变换、规范空间中的网格以及边界框</a:t>
            </a:r>
          </a:p>
        </p:txBody>
      </p:sp>
      <p:pic>
        <p:nvPicPr>
          <p:cNvPr id="6" name="图片 5">
            <a:extLst>
              <a:ext uri="{FF2B5EF4-FFF2-40B4-BE49-F238E27FC236}">
                <a16:creationId xmlns:a16="http://schemas.microsoft.com/office/drawing/2014/main" id="{17F59AC5-A944-AA46-15F7-3A652345B195}"/>
              </a:ext>
            </a:extLst>
          </p:cNvPr>
          <p:cNvPicPr>
            <a:picLocks noChangeAspect="1"/>
          </p:cNvPicPr>
          <p:nvPr/>
        </p:nvPicPr>
        <p:blipFill>
          <a:blip r:embed="rId2"/>
          <a:stretch>
            <a:fillRect/>
          </a:stretch>
        </p:blipFill>
        <p:spPr>
          <a:xfrm>
            <a:off x="496811" y="762454"/>
            <a:ext cx="5599189" cy="2551670"/>
          </a:xfrm>
          <a:prstGeom prst="rect">
            <a:avLst/>
          </a:prstGeom>
        </p:spPr>
      </p:pic>
      <p:sp>
        <p:nvSpPr>
          <p:cNvPr id="8" name="文本框 7">
            <a:extLst>
              <a:ext uri="{FF2B5EF4-FFF2-40B4-BE49-F238E27FC236}">
                <a16:creationId xmlns:a16="http://schemas.microsoft.com/office/drawing/2014/main" id="{C9BBD997-DF6C-C945-F7E5-22167139D638}"/>
              </a:ext>
            </a:extLst>
          </p:cNvPr>
          <p:cNvSpPr txBox="1"/>
          <p:nvPr/>
        </p:nvSpPr>
        <p:spPr>
          <a:xfrm>
            <a:off x="7454111" y="1556551"/>
            <a:ext cx="4334235" cy="3522118"/>
          </a:xfrm>
          <a:prstGeom prst="rect">
            <a:avLst/>
          </a:prstGeom>
          <a:noFill/>
        </p:spPr>
        <p:txBody>
          <a:bodyPr wrap="square">
            <a:spAutoFit/>
          </a:bodyPr>
          <a:lstStyle/>
          <a:p>
            <a:pPr>
              <a:lnSpc>
                <a:spcPct val="200000"/>
              </a:lnSpc>
            </a:pPr>
            <a:r>
              <a:rPr lang="en-US" altLang="zh-CN" sz="1600" b="1" dirty="0"/>
              <a:t>Summary</a:t>
            </a:r>
          </a:p>
          <a:p>
            <a:pPr>
              <a:lnSpc>
                <a:spcPct val="200000"/>
              </a:lnSpc>
            </a:pPr>
            <a:r>
              <a:rPr lang="en-US" altLang="zh-CN" sz="1600" dirty="0"/>
              <a:t>1. </a:t>
            </a:r>
            <a:r>
              <a:rPr lang="zh-CN" altLang="en-US" sz="1600" dirty="0"/>
              <a:t>处理最小化形状</a:t>
            </a:r>
            <a:endParaRPr lang="en-US" altLang="zh-CN" sz="1600" dirty="0"/>
          </a:p>
          <a:p>
            <a:pPr>
              <a:lnSpc>
                <a:spcPct val="200000"/>
              </a:lnSpc>
            </a:pPr>
            <a:r>
              <a:rPr lang="en-US" altLang="zh-CN" sz="1600" dirty="0"/>
              <a:t>2. </a:t>
            </a:r>
            <a:r>
              <a:rPr lang="zh-CN" altLang="en-US" sz="1600" dirty="0"/>
              <a:t>计算关节位置。</a:t>
            </a:r>
          </a:p>
          <a:p>
            <a:pPr>
              <a:lnSpc>
                <a:spcPct val="200000"/>
              </a:lnSpc>
            </a:pPr>
            <a:r>
              <a:rPr lang="en-US" altLang="zh-CN" sz="1600" dirty="0"/>
              <a:t>3. </a:t>
            </a:r>
            <a:r>
              <a:rPr lang="zh-CN" altLang="en-US" sz="1600" dirty="0"/>
              <a:t>计算骨骼变换矩阵。</a:t>
            </a:r>
          </a:p>
          <a:p>
            <a:pPr>
              <a:lnSpc>
                <a:spcPct val="200000"/>
              </a:lnSpc>
            </a:pPr>
            <a:r>
              <a:rPr lang="en-US" altLang="zh-CN" sz="1600" dirty="0"/>
              <a:t>4. </a:t>
            </a:r>
            <a:r>
              <a:rPr lang="zh-CN" altLang="en-US" sz="1600" dirty="0"/>
              <a:t>应用骨骼变换得到规范空间中的顶点位置。</a:t>
            </a:r>
          </a:p>
          <a:p>
            <a:pPr>
              <a:lnSpc>
                <a:spcPct val="200000"/>
              </a:lnSpc>
            </a:pPr>
            <a:r>
              <a:rPr lang="en-US" altLang="zh-CN" sz="1600" dirty="0"/>
              <a:t>5. </a:t>
            </a:r>
            <a:r>
              <a:rPr lang="zh-CN" altLang="en-US" sz="1600" dirty="0"/>
              <a:t>计算边界框并进行填充。</a:t>
            </a:r>
          </a:p>
          <a:p>
            <a:pPr>
              <a:lnSpc>
                <a:spcPct val="200000"/>
              </a:lnSpc>
            </a:pPr>
            <a:r>
              <a:rPr lang="en-US" altLang="zh-CN" sz="1600" dirty="0"/>
              <a:t>6. </a:t>
            </a:r>
            <a:r>
              <a:rPr lang="zh-CN" altLang="en-US" sz="1600" dirty="0"/>
              <a:t>生成规范空间中的三角网格</a:t>
            </a:r>
            <a:r>
              <a:rPr lang="zh-CN" altLang="en-US" dirty="0"/>
              <a:t>。</a:t>
            </a:r>
          </a:p>
        </p:txBody>
      </p:sp>
    </p:spTree>
    <p:extLst>
      <p:ext uri="{BB962C8B-B14F-4D97-AF65-F5344CB8AC3E}">
        <p14:creationId xmlns:p14="http://schemas.microsoft.com/office/powerpoint/2010/main" val="414467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E7C27A-78F3-CD7D-93D2-724001504F1E}"/>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8" name="文本框 7">
            <a:extLst>
              <a:ext uri="{FF2B5EF4-FFF2-40B4-BE49-F238E27FC236}">
                <a16:creationId xmlns:a16="http://schemas.microsoft.com/office/drawing/2014/main" id="{24345C40-785E-CE7E-67E3-5ECDEC914B84}"/>
              </a:ext>
            </a:extLst>
          </p:cNvPr>
          <p:cNvSpPr txBox="1"/>
          <p:nvPr/>
        </p:nvSpPr>
        <p:spPr>
          <a:xfrm>
            <a:off x="218775" y="0"/>
            <a:ext cx="7259927" cy="3007618"/>
          </a:xfrm>
          <a:prstGeom prst="rect">
            <a:avLst/>
          </a:prstGeom>
          <a:noFill/>
        </p:spPr>
        <p:txBody>
          <a:bodyPr wrap="square">
            <a:spAutoFit/>
          </a:bodyPr>
          <a:lstStyle/>
          <a:p>
            <a:pPr marL="342900" indent="-342900" algn="just">
              <a:lnSpc>
                <a:spcPct val="150000"/>
              </a:lnSpc>
              <a:buAutoNum type="arabicPeriod"/>
            </a:pPr>
            <a:r>
              <a:rPr lang="en-US" altLang="zh-CN" sz="1600" b="1" dirty="0"/>
              <a:t>SMPL-X</a:t>
            </a:r>
            <a:r>
              <a:rPr lang="zh-CN" altLang="en-US" sz="1600" b="1" dirty="0"/>
              <a:t>先验：</a:t>
            </a:r>
            <a:r>
              <a:rPr lang="en-US" altLang="zh-CN" sz="1600" b="1" dirty="0"/>
              <a:t> </a:t>
            </a:r>
            <a:r>
              <a:rPr lang="zh-CN" altLang="en-US" sz="1600" dirty="0"/>
              <a:t>首先加载预定义的 </a:t>
            </a:r>
            <a:r>
              <a:rPr lang="en-US" altLang="zh-CN" sz="1600" dirty="0"/>
              <a:t>SMPL-X </a:t>
            </a:r>
            <a:r>
              <a:rPr lang="zh-CN" altLang="en-US" sz="1600" dirty="0"/>
              <a:t>模型，这个模型提供了详细的人体网格。</a:t>
            </a:r>
            <a:endParaRPr lang="en-US" altLang="zh-CN" sz="1600" dirty="0"/>
          </a:p>
          <a:p>
            <a:pPr marL="342900" indent="-342900" algn="just">
              <a:lnSpc>
                <a:spcPct val="150000"/>
              </a:lnSpc>
              <a:buAutoNum type="arabicPeriod"/>
            </a:pPr>
            <a:r>
              <a:rPr lang="zh-CN" altLang="en-US" sz="1600" b="1" dirty="0"/>
              <a:t>高斯均匀采样</a:t>
            </a:r>
            <a:r>
              <a:rPr lang="zh-CN" altLang="en-US" sz="1600" dirty="0"/>
              <a:t>：在 </a:t>
            </a:r>
            <a:r>
              <a:rPr lang="en-US" altLang="zh-CN" sz="1600" dirty="0"/>
              <a:t>SMPL-X </a:t>
            </a:r>
            <a:r>
              <a:rPr lang="zh-CN" altLang="en-US" sz="1600" dirty="0"/>
              <a:t>模型的表面上均匀地采样点作为高斯的中心。在</a:t>
            </a:r>
            <a:r>
              <a:rPr lang="en-US" altLang="zh-CN" sz="1600" dirty="0"/>
              <a:t>SMPL-X</a:t>
            </a:r>
            <a:r>
              <a:rPr lang="zh-CN" altLang="en-US" sz="1600" dirty="0"/>
              <a:t>网格表面均匀采样</a:t>
            </a:r>
            <a:r>
              <a:rPr lang="en-US" altLang="zh-CN" sz="1600" dirty="0"/>
              <a:t>100k</a:t>
            </a:r>
            <a:r>
              <a:rPr lang="zh-CN" altLang="en-US" sz="1600" dirty="0"/>
              <a:t>个</a:t>
            </a:r>
            <a:r>
              <a:rPr lang="en-US" altLang="zh-CN" sz="1600" dirty="0"/>
              <a:t>3D</a:t>
            </a:r>
            <a:r>
              <a:rPr lang="zh-CN" altLang="en-US" sz="1600" dirty="0"/>
              <a:t>高斯分布的中心点。这种采样方式比</a:t>
            </a:r>
            <a:r>
              <a:rPr lang="en-US" altLang="zh-CN" sz="1600" dirty="0"/>
              <a:t>SMPL-X</a:t>
            </a:r>
            <a:r>
              <a:rPr lang="zh-CN" altLang="en-US" sz="1600" dirty="0"/>
              <a:t>定义的顶点密度更高，旨在模拟局部细节如衣服的褶皱和配饰等。初始化的高斯具有单位缩放比例、平均颜色，并没有旋转。</a:t>
            </a:r>
            <a:endParaRPr lang="en-US" altLang="zh-CN" sz="1600" dirty="0"/>
          </a:p>
          <a:p>
            <a:pPr marL="342900" indent="-342900" algn="just">
              <a:lnSpc>
                <a:spcPct val="150000"/>
              </a:lnSpc>
              <a:buAutoNum type="arabicPeriod"/>
            </a:pPr>
            <a:r>
              <a:rPr lang="zh-CN" altLang="en-US" sz="1600" b="1" dirty="0"/>
              <a:t>高斯变换</a:t>
            </a:r>
            <a:r>
              <a:rPr lang="zh-CN" altLang="en-US" sz="1600" dirty="0"/>
              <a:t>：对这些采样得到的高斯分布进行缩放和变换，以确保它们以合理的人类尺寸出现并位于</a:t>
            </a:r>
            <a:r>
              <a:rPr lang="en-US" altLang="zh-CN" sz="1600" dirty="0"/>
              <a:t>3D</a:t>
            </a:r>
            <a:r>
              <a:rPr lang="zh-CN" altLang="en-US" sz="1600" dirty="0"/>
              <a:t>空间的中心。</a:t>
            </a:r>
            <a:endParaRPr lang="en-US" altLang="zh-CN" sz="1600" dirty="0"/>
          </a:p>
        </p:txBody>
      </p:sp>
      <p:pic>
        <p:nvPicPr>
          <p:cNvPr id="10" name="图片 9">
            <a:extLst>
              <a:ext uri="{FF2B5EF4-FFF2-40B4-BE49-F238E27FC236}">
                <a16:creationId xmlns:a16="http://schemas.microsoft.com/office/drawing/2014/main" id="{B61EBEF8-0956-8AC4-0FA2-4DF271F91359}"/>
              </a:ext>
            </a:extLst>
          </p:cNvPr>
          <p:cNvPicPr>
            <a:picLocks noChangeAspect="1"/>
          </p:cNvPicPr>
          <p:nvPr/>
        </p:nvPicPr>
        <p:blipFill>
          <a:blip r:embed="rId2"/>
          <a:stretch>
            <a:fillRect/>
          </a:stretch>
        </p:blipFill>
        <p:spPr>
          <a:xfrm>
            <a:off x="47615" y="3208045"/>
            <a:ext cx="7665253" cy="3428923"/>
          </a:xfrm>
          <a:prstGeom prst="rect">
            <a:avLst/>
          </a:prstGeom>
        </p:spPr>
      </p:pic>
      <p:pic>
        <p:nvPicPr>
          <p:cNvPr id="3" name="图片 2">
            <a:extLst>
              <a:ext uri="{FF2B5EF4-FFF2-40B4-BE49-F238E27FC236}">
                <a16:creationId xmlns:a16="http://schemas.microsoft.com/office/drawing/2014/main" id="{D54CDA87-F3A0-F414-2C32-B15EC1366877}"/>
              </a:ext>
            </a:extLst>
          </p:cNvPr>
          <p:cNvPicPr>
            <a:picLocks noChangeAspect="1"/>
          </p:cNvPicPr>
          <p:nvPr/>
        </p:nvPicPr>
        <p:blipFill>
          <a:blip r:embed="rId3"/>
          <a:stretch>
            <a:fillRect/>
          </a:stretch>
        </p:blipFill>
        <p:spPr>
          <a:xfrm>
            <a:off x="7769372" y="1690514"/>
            <a:ext cx="4203853" cy="5115740"/>
          </a:xfrm>
          <a:prstGeom prst="rect">
            <a:avLst/>
          </a:prstGeom>
        </p:spPr>
      </p:pic>
    </p:spTree>
    <p:extLst>
      <p:ext uri="{BB962C8B-B14F-4D97-AF65-F5344CB8AC3E}">
        <p14:creationId xmlns:p14="http://schemas.microsoft.com/office/powerpoint/2010/main" val="327340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2279C9-B680-CA53-C7C7-5273C96D1C9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5" name="图片 4" descr="无茎花朵 纯色填充">
            <a:extLst>
              <a:ext uri="{FF2B5EF4-FFF2-40B4-BE49-F238E27FC236}">
                <a16:creationId xmlns:a16="http://schemas.microsoft.com/office/drawing/2014/main" id="{33FAADA4-EC4B-08D5-EFB8-E75832364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90860" y="146112"/>
            <a:ext cx="356505" cy="356505"/>
          </a:xfrm>
          <a:prstGeom prst="rect">
            <a:avLst/>
          </a:prstGeom>
        </p:spPr>
      </p:pic>
      <p:sp>
        <p:nvSpPr>
          <p:cNvPr id="3" name="文本框 2">
            <a:extLst>
              <a:ext uri="{FF2B5EF4-FFF2-40B4-BE49-F238E27FC236}">
                <a16:creationId xmlns:a16="http://schemas.microsoft.com/office/drawing/2014/main" id="{A87BCFEC-AA7B-B344-F9F5-2FB67700C36E}"/>
              </a:ext>
            </a:extLst>
          </p:cNvPr>
          <p:cNvSpPr txBox="1"/>
          <p:nvPr/>
        </p:nvSpPr>
        <p:spPr>
          <a:xfrm>
            <a:off x="800856" y="68381"/>
            <a:ext cx="7979805" cy="1899623"/>
          </a:xfrm>
          <a:prstGeom prst="rect">
            <a:avLst/>
          </a:prstGeom>
          <a:noFill/>
        </p:spPr>
        <p:txBody>
          <a:bodyPr wrap="square">
            <a:spAutoFit/>
          </a:bodyPr>
          <a:lstStyle/>
          <a:p>
            <a:pPr>
              <a:lnSpc>
                <a:spcPct val="150000"/>
              </a:lnSpc>
            </a:pPr>
            <a:r>
              <a:rPr lang="en-US" altLang="zh-CN" sz="1600" b="1" dirty="0"/>
              <a:t>getitem</a:t>
            </a:r>
          </a:p>
          <a:p>
            <a:pPr>
              <a:lnSpc>
                <a:spcPct val="150000"/>
              </a:lnSpc>
            </a:pPr>
            <a:r>
              <a:rPr lang="en-US" altLang="zh-CN" sz="1600" dirty="0"/>
              <a:t>get_cano_smpl_verts  </a:t>
            </a:r>
            <a:r>
              <a:rPr lang="zh-CN" altLang="en-US" sz="1600" dirty="0"/>
              <a:t>会计算和返回规范化的 </a:t>
            </a:r>
            <a:r>
              <a:rPr lang="en-US" altLang="zh-CN" sz="1600" dirty="0"/>
              <a:t>SMPL </a:t>
            </a:r>
            <a:r>
              <a:rPr lang="zh-CN" altLang="en-US" sz="1600" dirty="0"/>
              <a:t>顶点数据。这些顶点数据会被存储在类的元数据 </a:t>
            </a:r>
            <a:r>
              <a:rPr lang="en-US" altLang="zh-CN" sz="1600" dirty="0"/>
              <a:t>metadata </a:t>
            </a:r>
            <a:r>
              <a:rPr lang="zh-CN" altLang="en-US" sz="1600" dirty="0"/>
              <a:t>中</a:t>
            </a:r>
          </a:p>
          <a:p>
            <a:pPr>
              <a:lnSpc>
                <a:spcPct val="150000"/>
              </a:lnSpc>
            </a:pPr>
            <a:r>
              <a:rPr lang="en-US" altLang="zh-CN" sz="1600" dirty="0"/>
              <a:t>getitem  </a:t>
            </a:r>
            <a:r>
              <a:rPr lang="zh-CN" altLang="en-US" sz="1600" dirty="0"/>
              <a:t>会使用这些存储在 </a:t>
            </a:r>
            <a:r>
              <a:rPr lang="en-US" altLang="zh-CN" sz="1600" dirty="0"/>
              <a:t>metadata </a:t>
            </a:r>
            <a:r>
              <a:rPr lang="zh-CN" altLang="en-US" sz="1600" dirty="0"/>
              <a:t>中的顶点数据来计算姿态、关节位置和骨骼变换等信息，并最终生成每个样本</a:t>
            </a:r>
          </a:p>
        </p:txBody>
      </p:sp>
      <p:pic>
        <p:nvPicPr>
          <p:cNvPr id="8" name="图片 7">
            <a:extLst>
              <a:ext uri="{FF2B5EF4-FFF2-40B4-BE49-F238E27FC236}">
                <a16:creationId xmlns:a16="http://schemas.microsoft.com/office/drawing/2014/main" id="{85A7AAEE-3656-A28C-349D-24B1D07C4BEF}"/>
              </a:ext>
            </a:extLst>
          </p:cNvPr>
          <p:cNvPicPr>
            <a:picLocks noChangeAspect="1"/>
          </p:cNvPicPr>
          <p:nvPr/>
        </p:nvPicPr>
        <p:blipFill>
          <a:blip r:embed="rId4"/>
          <a:stretch>
            <a:fillRect/>
          </a:stretch>
        </p:blipFill>
        <p:spPr>
          <a:xfrm>
            <a:off x="723624" y="2209737"/>
            <a:ext cx="5372376" cy="2438525"/>
          </a:xfrm>
          <a:prstGeom prst="rect">
            <a:avLst/>
          </a:prstGeom>
        </p:spPr>
      </p:pic>
      <p:sp>
        <p:nvSpPr>
          <p:cNvPr id="10" name="文本框 9">
            <a:extLst>
              <a:ext uri="{FF2B5EF4-FFF2-40B4-BE49-F238E27FC236}">
                <a16:creationId xmlns:a16="http://schemas.microsoft.com/office/drawing/2014/main" id="{58F4F101-A391-82A6-D356-1A0EDEA05CD2}"/>
              </a:ext>
            </a:extLst>
          </p:cNvPr>
          <p:cNvSpPr txBox="1"/>
          <p:nvPr/>
        </p:nvSpPr>
        <p:spPr>
          <a:xfrm>
            <a:off x="6626371" y="2587345"/>
            <a:ext cx="4994381" cy="11609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t>由于相机中心不完全对齐，修改外参以进行校正。</a:t>
            </a:r>
          </a:p>
          <a:p>
            <a:pPr marL="285750" indent="-285750">
              <a:lnSpc>
                <a:spcPct val="150000"/>
              </a:lnSpc>
              <a:buFont typeface="Arial" panose="020B0604020202020204" pitchFamily="34" charset="0"/>
              <a:buChar char="•"/>
            </a:pPr>
            <a:r>
              <a:rPr lang="zh-CN" altLang="en-US" sz="1600" dirty="0"/>
              <a:t>创建一个单位矩阵 </a:t>
            </a:r>
            <a:r>
              <a:rPr lang="en-US" altLang="zh-CN" sz="1600" dirty="0"/>
              <a:t>M</a:t>
            </a:r>
            <a:r>
              <a:rPr lang="zh-CN" altLang="en-US" sz="1600" dirty="0"/>
              <a:t>，用于校正相机中心。</a:t>
            </a:r>
          </a:p>
          <a:p>
            <a:pPr marL="285750" indent="-285750">
              <a:lnSpc>
                <a:spcPct val="150000"/>
              </a:lnSpc>
              <a:buFont typeface="Arial" panose="020B0604020202020204" pitchFamily="34" charset="0"/>
              <a:buChar char="•"/>
            </a:pPr>
            <a:r>
              <a:rPr lang="zh-CN" altLang="en-US" sz="1600" dirty="0"/>
              <a:t>调整旋转矩阵 </a:t>
            </a:r>
            <a:r>
              <a:rPr lang="en-US" altLang="zh-CN" sz="1600" dirty="0"/>
              <a:t>R </a:t>
            </a:r>
            <a:r>
              <a:rPr lang="zh-CN" altLang="en-US" sz="1600" dirty="0"/>
              <a:t>和平移向量 </a:t>
            </a:r>
            <a:r>
              <a:rPr lang="en-US" altLang="zh-CN" sz="1600" dirty="0"/>
              <a:t>T</a:t>
            </a:r>
            <a:endParaRPr lang="zh-CN" altLang="en-US" sz="1600" dirty="0"/>
          </a:p>
        </p:txBody>
      </p:sp>
    </p:spTree>
    <p:extLst>
      <p:ext uri="{BB962C8B-B14F-4D97-AF65-F5344CB8AC3E}">
        <p14:creationId xmlns:p14="http://schemas.microsoft.com/office/powerpoint/2010/main" val="1915574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521C82-730E-B719-C434-3A587EB2E08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pic>
        <p:nvPicPr>
          <p:cNvPr id="4" name="图片 3">
            <a:extLst>
              <a:ext uri="{FF2B5EF4-FFF2-40B4-BE49-F238E27FC236}">
                <a16:creationId xmlns:a16="http://schemas.microsoft.com/office/drawing/2014/main" id="{E462CFC4-8B68-7F0D-EEA9-23BE36227B40}"/>
              </a:ext>
            </a:extLst>
          </p:cNvPr>
          <p:cNvPicPr>
            <a:picLocks noChangeAspect="1"/>
          </p:cNvPicPr>
          <p:nvPr/>
        </p:nvPicPr>
        <p:blipFill>
          <a:blip r:embed="rId2"/>
          <a:stretch>
            <a:fillRect/>
          </a:stretch>
        </p:blipFill>
        <p:spPr>
          <a:xfrm>
            <a:off x="898332" y="820461"/>
            <a:ext cx="5042159" cy="4635738"/>
          </a:xfrm>
          <a:prstGeom prst="rect">
            <a:avLst/>
          </a:prstGeom>
        </p:spPr>
      </p:pic>
      <p:sp>
        <p:nvSpPr>
          <p:cNvPr id="6" name="文本框 5">
            <a:extLst>
              <a:ext uri="{FF2B5EF4-FFF2-40B4-BE49-F238E27FC236}">
                <a16:creationId xmlns:a16="http://schemas.microsoft.com/office/drawing/2014/main" id="{BC8611AA-D1C7-3E08-E52B-EC599DE80658}"/>
              </a:ext>
            </a:extLst>
          </p:cNvPr>
          <p:cNvSpPr txBox="1"/>
          <p:nvPr/>
        </p:nvSpPr>
        <p:spPr>
          <a:xfrm>
            <a:off x="6251511" y="1645787"/>
            <a:ext cx="5332908" cy="267958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dirty="0"/>
              <a:t>使用 </a:t>
            </a:r>
            <a:r>
              <a:rPr lang="en-US" altLang="zh-CN" sz="1600" dirty="0"/>
              <a:t>OpenCV </a:t>
            </a:r>
            <a:r>
              <a:rPr lang="zh-CN" altLang="en-US" sz="1600" dirty="0"/>
              <a:t>加载图像并转换为 </a:t>
            </a:r>
            <a:r>
              <a:rPr lang="en-US" altLang="zh-CN" sz="1600" dirty="0"/>
              <a:t>RGB </a:t>
            </a:r>
            <a:r>
              <a:rPr lang="zh-CN" altLang="en-US" sz="1600" dirty="0"/>
              <a:t>格式。</a:t>
            </a:r>
          </a:p>
          <a:p>
            <a:pPr marL="285750" indent="-285750">
              <a:lnSpc>
                <a:spcPct val="150000"/>
              </a:lnSpc>
              <a:buFont typeface="Wingdings" panose="05000000000000000000" pitchFamily="2" charset="2"/>
              <a:buChar char="Ø"/>
            </a:pPr>
            <a:r>
              <a:rPr lang="zh-CN" altLang="en-US" sz="1600" dirty="0"/>
              <a:t>根据 </a:t>
            </a:r>
            <a:r>
              <a:rPr lang="en-US" altLang="zh-CN" sz="1600" dirty="0" err="1"/>
              <a:t>self.refine</a:t>
            </a:r>
            <a:r>
              <a:rPr lang="en-US" altLang="zh-CN" sz="1600" dirty="0"/>
              <a:t> </a:t>
            </a:r>
            <a:r>
              <a:rPr lang="zh-CN" altLang="en-US" sz="1600" dirty="0"/>
              <a:t>处理掩码。</a:t>
            </a:r>
          </a:p>
          <a:p>
            <a:pPr marL="285750" indent="-285750">
              <a:lnSpc>
                <a:spcPct val="150000"/>
              </a:lnSpc>
              <a:buFont typeface="Wingdings" panose="05000000000000000000" pitchFamily="2" charset="2"/>
              <a:buChar char="Ø"/>
            </a:pPr>
            <a:r>
              <a:rPr lang="zh-CN" altLang="en-US" sz="1600" dirty="0"/>
              <a:t>使用相机内参 </a:t>
            </a:r>
            <a:r>
              <a:rPr lang="en-US" altLang="zh-CN" sz="1600" dirty="0"/>
              <a:t>K </a:t>
            </a:r>
            <a:r>
              <a:rPr lang="zh-CN" altLang="en-US" sz="1600" dirty="0"/>
              <a:t>和畸变系数 </a:t>
            </a:r>
            <a:r>
              <a:rPr lang="en-US" altLang="zh-CN" sz="1600" dirty="0" err="1"/>
              <a:t>dist</a:t>
            </a:r>
            <a:r>
              <a:rPr lang="en-US" altLang="zh-CN" sz="1600" dirty="0"/>
              <a:t> </a:t>
            </a:r>
            <a:r>
              <a:rPr lang="zh-CN" altLang="en-US" sz="1600" dirty="0"/>
              <a:t>对图像和掩码进行去畸变处理。</a:t>
            </a:r>
          </a:p>
          <a:p>
            <a:pPr marL="285750" indent="-285750">
              <a:lnSpc>
                <a:spcPct val="150000"/>
              </a:lnSpc>
              <a:buFont typeface="Wingdings" panose="05000000000000000000" pitchFamily="2" charset="2"/>
              <a:buChar char="Ø"/>
            </a:pPr>
            <a:r>
              <a:rPr lang="zh-CN" altLang="en-US" sz="1600" dirty="0"/>
              <a:t>根据配置使用 </a:t>
            </a:r>
            <a:r>
              <a:rPr lang="en-US" altLang="zh-CN" sz="1600" dirty="0" err="1"/>
              <a:t>Lanczos</a:t>
            </a:r>
            <a:r>
              <a:rPr lang="en-US" altLang="zh-CN" sz="1600" dirty="0"/>
              <a:t> </a:t>
            </a:r>
            <a:r>
              <a:rPr lang="zh-CN" altLang="en-US" sz="1600" dirty="0"/>
              <a:t>或线性插值法对图像和掩码进行调整大小。</a:t>
            </a:r>
          </a:p>
          <a:p>
            <a:pPr marL="285750" indent="-285750">
              <a:lnSpc>
                <a:spcPct val="150000"/>
              </a:lnSpc>
              <a:buFont typeface="Wingdings" panose="05000000000000000000" pitchFamily="2" charset="2"/>
              <a:buChar char="Ø"/>
            </a:pPr>
            <a:r>
              <a:rPr lang="zh-CN" altLang="en-US" sz="1600" dirty="0"/>
              <a:t>将图像和掩码转换为 </a:t>
            </a:r>
            <a:r>
              <a:rPr lang="en-US" altLang="zh-CN" sz="1600" dirty="0" err="1"/>
              <a:t>PyTorch</a:t>
            </a:r>
            <a:r>
              <a:rPr lang="en-US" altLang="zh-CN" sz="1600" dirty="0"/>
              <a:t> </a:t>
            </a:r>
            <a:r>
              <a:rPr lang="zh-CN" altLang="en-US" sz="1600" dirty="0"/>
              <a:t>张量</a:t>
            </a:r>
            <a:r>
              <a:rPr lang="zh-CN" altLang="en-US" dirty="0"/>
              <a:t>。</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1A601DAD-CBFA-E517-774E-E57A5CFC8405}"/>
                  </a:ext>
                </a:extLst>
              </p14:cNvPr>
              <p14:cNvContentPartPr/>
              <p14:nvPr/>
            </p14:nvContentPartPr>
            <p14:xfrm>
              <a:off x="3233279" y="3547094"/>
              <a:ext cx="2040120" cy="57600"/>
            </p14:xfrm>
          </p:contentPart>
        </mc:Choice>
        <mc:Fallback xmlns="">
          <p:pic>
            <p:nvPicPr>
              <p:cNvPr id="7" name="墨迹 6">
                <a:extLst>
                  <a:ext uri="{FF2B5EF4-FFF2-40B4-BE49-F238E27FC236}">
                    <a16:creationId xmlns:a16="http://schemas.microsoft.com/office/drawing/2014/main" id="{1A601DAD-CBFA-E517-774E-E57A5CFC8405}"/>
                  </a:ext>
                </a:extLst>
              </p:cNvPr>
              <p:cNvPicPr/>
              <p:nvPr/>
            </p:nvPicPr>
            <p:blipFill>
              <a:blip r:embed="rId4"/>
              <a:stretch>
                <a:fillRect/>
              </a:stretch>
            </p:blipFill>
            <p:spPr>
              <a:xfrm>
                <a:off x="3224639" y="3538094"/>
                <a:ext cx="2057760" cy="75240"/>
              </a:xfrm>
              <a:prstGeom prst="rect">
                <a:avLst/>
              </a:prstGeom>
            </p:spPr>
          </p:pic>
        </mc:Fallback>
      </mc:AlternateContent>
      <p:grpSp>
        <p:nvGrpSpPr>
          <p:cNvPr id="10" name="组合 9">
            <a:extLst>
              <a:ext uri="{FF2B5EF4-FFF2-40B4-BE49-F238E27FC236}">
                <a16:creationId xmlns:a16="http://schemas.microsoft.com/office/drawing/2014/main" id="{35C39661-C8D1-4613-73E3-E0F96D17ADD6}"/>
              </a:ext>
            </a:extLst>
          </p:cNvPr>
          <p:cNvGrpSpPr/>
          <p:nvPr/>
        </p:nvGrpSpPr>
        <p:grpSpPr>
          <a:xfrm>
            <a:off x="4910879" y="3190694"/>
            <a:ext cx="1012680" cy="192600"/>
            <a:chOff x="4910879" y="3190694"/>
            <a:chExt cx="1012680" cy="192600"/>
          </a:xfrm>
        </p:grpSpPr>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168C9E06-3C50-DEDD-F527-6DC82F55B723}"/>
                    </a:ext>
                  </a:extLst>
                </p14:cNvPr>
                <p14:cNvContentPartPr/>
                <p14:nvPr/>
              </p14:nvContentPartPr>
              <p14:xfrm>
                <a:off x="4910879" y="3190694"/>
                <a:ext cx="916200" cy="152280"/>
              </p14:xfrm>
            </p:contentPart>
          </mc:Choice>
          <mc:Fallback xmlns="">
            <p:pic>
              <p:nvPicPr>
                <p:cNvPr id="8" name="墨迹 7">
                  <a:extLst>
                    <a:ext uri="{FF2B5EF4-FFF2-40B4-BE49-F238E27FC236}">
                      <a16:creationId xmlns:a16="http://schemas.microsoft.com/office/drawing/2014/main" id="{168C9E06-3C50-DEDD-F527-6DC82F55B723}"/>
                    </a:ext>
                  </a:extLst>
                </p:cNvPr>
                <p:cNvPicPr/>
                <p:nvPr/>
              </p:nvPicPr>
              <p:blipFill>
                <a:blip r:embed="rId6"/>
                <a:stretch>
                  <a:fillRect/>
                </a:stretch>
              </p:blipFill>
              <p:spPr>
                <a:xfrm>
                  <a:off x="4901879" y="3181694"/>
                  <a:ext cx="933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645B246F-29C1-45F8-7591-C8AEC81770B1}"/>
                    </a:ext>
                  </a:extLst>
                </p14:cNvPr>
                <p14:cNvContentPartPr/>
                <p14:nvPr/>
              </p14:nvContentPartPr>
              <p14:xfrm>
                <a:off x="5718359" y="3251534"/>
                <a:ext cx="205200" cy="131760"/>
              </p14:xfrm>
            </p:contentPart>
          </mc:Choice>
          <mc:Fallback xmlns="">
            <p:pic>
              <p:nvPicPr>
                <p:cNvPr id="9" name="墨迹 8">
                  <a:extLst>
                    <a:ext uri="{FF2B5EF4-FFF2-40B4-BE49-F238E27FC236}">
                      <a16:creationId xmlns:a16="http://schemas.microsoft.com/office/drawing/2014/main" id="{645B246F-29C1-45F8-7591-C8AEC81770B1}"/>
                    </a:ext>
                  </a:extLst>
                </p:cNvPr>
                <p:cNvPicPr/>
                <p:nvPr/>
              </p:nvPicPr>
              <p:blipFill>
                <a:blip r:embed="rId8"/>
                <a:stretch>
                  <a:fillRect/>
                </a:stretch>
              </p:blipFill>
              <p:spPr>
                <a:xfrm>
                  <a:off x="5709359" y="3242894"/>
                  <a:ext cx="222840" cy="149400"/>
                </a:xfrm>
                <a:prstGeom prst="rect">
                  <a:avLst/>
                </a:prstGeom>
              </p:spPr>
            </p:pic>
          </mc:Fallback>
        </mc:AlternateContent>
      </p:grpSp>
      <p:pic>
        <p:nvPicPr>
          <p:cNvPr id="11" name="图片 4" descr="无茎花朵 纯色填充">
            <a:extLst>
              <a:ext uri="{FF2B5EF4-FFF2-40B4-BE49-F238E27FC236}">
                <a16:creationId xmlns:a16="http://schemas.microsoft.com/office/drawing/2014/main" id="{9482DD84-88FB-6834-F0A7-936EB99340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860" y="146112"/>
            <a:ext cx="356505" cy="356505"/>
          </a:xfrm>
          <a:prstGeom prst="rect">
            <a:avLst/>
          </a:prstGeom>
        </p:spPr>
      </p:pic>
    </p:spTree>
    <p:extLst>
      <p:ext uri="{BB962C8B-B14F-4D97-AF65-F5344CB8AC3E}">
        <p14:creationId xmlns:p14="http://schemas.microsoft.com/office/powerpoint/2010/main" val="126089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3FAAE6-6CA1-1E05-1D31-21D054B8CD97}"/>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pic>
        <p:nvPicPr>
          <p:cNvPr id="4" name="图片 3">
            <a:extLst>
              <a:ext uri="{FF2B5EF4-FFF2-40B4-BE49-F238E27FC236}">
                <a16:creationId xmlns:a16="http://schemas.microsoft.com/office/drawing/2014/main" id="{2BAE11F5-41DE-515A-B6CD-B978CBA13175}"/>
              </a:ext>
            </a:extLst>
          </p:cNvPr>
          <p:cNvPicPr>
            <a:picLocks noChangeAspect="1"/>
          </p:cNvPicPr>
          <p:nvPr/>
        </p:nvPicPr>
        <p:blipFill>
          <a:blip r:embed="rId2"/>
          <a:stretch>
            <a:fillRect/>
          </a:stretch>
        </p:blipFill>
        <p:spPr>
          <a:xfrm>
            <a:off x="772599" y="557384"/>
            <a:ext cx="3778444" cy="1536779"/>
          </a:xfrm>
          <a:prstGeom prst="rect">
            <a:avLst/>
          </a:prstGeom>
        </p:spPr>
      </p:pic>
      <p:sp>
        <p:nvSpPr>
          <p:cNvPr id="6" name="文本框 5">
            <a:extLst>
              <a:ext uri="{FF2B5EF4-FFF2-40B4-BE49-F238E27FC236}">
                <a16:creationId xmlns:a16="http://schemas.microsoft.com/office/drawing/2014/main" id="{039EC214-B23E-12DD-5B3D-C5CC84AAD39C}"/>
              </a:ext>
            </a:extLst>
          </p:cNvPr>
          <p:cNvSpPr txBox="1"/>
          <p:nvPr/>
        </p:nvSpPr>
        <p:spPr>
          <a:xfrm>
            <a:off x="5421301" y="557384"/>
            <a:ext cx="6094990" cy="1007071"/>
          </a:xfrm>
          <a:prstGeom prst="rect">
            <a:avLst/>
          </a:prstGeom>
          <a:noFill/>
        </p:spPr>
        <p:txBody>
          <a:bodyPr wrap="square">
            <a:spAutoFit/>
          </a:bodyPr>
          <a:lstStyle/>
          <a:p>
            <a:pPr>
              <a:lnSpc>
                <a:spcPct val="200000"/>
              </a:lnSpc>
            </a:pPr>
            <a:r>
              <a:rPr lang="zh-CN" altLang="en-US" sz="1600" dirty="0"/>
              <a:t>根据图像的新尺寸更新相机内参矩阵 </a:t>
            </a:r>
            <a:r>
              <a:rPr lang="en-US" altLang="zh-CN" sz="1600" dirty="0"/>
              <a:t>K</a:t>
            </a:r>
            <a:r>
              <a:rPr lang="zh-CN" altLang="en-US" sz="1600" dirty="0"/>
              <a:t>。</a:t>
            </a:r>
          </a:p>
          <a:p>
            <a:pPr>
              <a:lnSpc>
                <a:spcPct val="200000"/>
              </a:lnSpc>
            </a:pPr>
            <a:r>
              <a:rPr lang="zh-CN" altLang="en-US" sz="1600" dirty="0"/>
              <a:t>计算相机的视场角 </a:t>
            </a:r>
            <a:r>
              <a:rPr lang="en-US" altLang="zh-CN" sz="1600" dirty="0" err="1"/>
              <a:t>FoV</a:t>
            </a:r>
            <a:r>
              <a:rPr lang="zh-CN" altLang="en-US" sz="1600" dirty="0"/>
              <a:t>。</a:t>
            </a:r>
          </a:p>
        </p:txBody>
      </p:sp>
      <p:pic>
        <p:nvPicPr>
          <p:cNvPr id="8" name="图片 7">
            <a:extLst>
              <a:ext uri="{FF2B5EF4-FFF2-40B4-BE49-F238E27FC236}">
                <a16:creationId xmlns:a16="http://schemas.microsoft.com/office/drawing/2014/main" id="{9B7C8CEE-9897-0046-5427-3B1A8F632D25}"/>
              </a:ext>
            </a:extLst>
          </p:cNvPr>
          <p:cNvPicPr>
            <a:picLocks noChangeAspect="1"/>
          </p:cNvPicPr>
          <p:nvPr/>
        </p:nvPicPr>
        <p:blipFill>
          <a:blip r:embed="rId3"/>
          <a:stretch>
            <a:fillRect/>
          </a:stretch>
        </p:blipFill>
        <p:spPr>
          <a:xfrm>
            <a:off x="205653" y="2979369"/>
            <a:ext cx="6170518" cy="3649601"/>
          </a:xfrm>
          <a:prstGeom prst="rect">
            <a:avLst/>
          </a:prstGeom>
        </p:spPr>
      </p:pic>
      <p:sp>
        <p:nvSpPr>
          <p:cNvPr id="10" name="文本框 9">
            <a:extLst>
              <a:ext uri="{FF2B5EF4-FFF2-40B4-BE49-F238E27FC236}">
                <a16:creationId xmlns:a16="http://schemas.microsoft.com/office/drawing/2014/main" id="{CF6805D3-C241-E71D-AE29-B4780E9FA8D7}"/>
              </a:ext>
            </a:extLst>
          </p:cNvPr>
          <p:cNvSpPr txBox="1"/>
          <p:nvPr/>
        </p:nvSpPr>
        <p:spPr>
          <a:xfrm>
            <a:off x="6559760" y="3488854"/>
            <a:ext cx="6094990" cy="791627"/>
          </a:xfrm>
          <a:prstGeom prst="rect">
            <a:avLst/>
          </a:prstGeom>
          <a:noFill/>
        </p:spPr>
        <p:txBody>
          <a:bodyPr wrap="square">
            <a:spAutoFit/>
          </a:bodyPr>
          <a:lstStyle/>
          <a:p>
            <a:pPr>
              <a:lnSpc>
                <a:spcPct val="150000"/>
              </a:lnSpc>
            </a:pPr>
            <a:r>
              <a:rPr lang="zh-CN" altLang="en-US" sz="1600" dirty="0"/>
              <a:t>加载模型文件并提取姿态和形状信息。</a:t>
            </a:r>
          </a:p>
          <a:p>
            <a:pPr>
              <a:lnSpc>
                <a:spcPct val="150000"/>
              </a:lnSpc>
            </a:pPr>
            <a:r>
              <a:rPr lang="zh-CN" altLang="en-US" sz="1600" dirty="0"/>
              <a:t>计算姿态矩阵 </a:t>
            </a:r>
            <a:r>
              <a:rPr lang="en-US" altLang="zh-CN" sz="1600" dirty="0" err="1"/>
              <a:t>pose_mat</a:t>
            </a:r>
            <a:r>
              <a:rPr lang="en-US" altLang="zh-CN" sz="1600" dirty="0"/>
              <a:t> </a:t>
            </a:r>
            <a:r>
              <a:rPr lang="zh-CN" altLang="en-US" sz="1600" dirty="0"/>
              <a:t>和 </a:t>
            </a:r>
            <a:r>
              <a:rPr lang="en-US" altLang="zh-CN" sz="1600" dirty="0" err="1"/>
              <a:t>pose_rot</a:t>
            </a:r>
            <a:endParaRPr lang="zh-CN" altLang="en-US" sz="1600" dirty="0"/>
          </a:p>
        </p:txBody>
      </p:sp>
      <p:pic>
        <p:nvPicPr>
          <p:cNvPr id="11" name="图片 4" descr="无茎花朵 纯色填充">
            <a:extLst>
              <a:ext uri="{FF2B5EF4-FFF2-40B4-BE49-F238E27FC236}">
                <a16:creationId xmlns:a16="http://schemas.microsoft.com/office/drawing/2014/main" id="{CA899644-CF14-4988-0823-BAAD5C432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90860" y="146112"/>
            <a:ext cx="356505" cy="356505"/>
          </a:xfrm>
          <a:prstGeom prst="rect">
            <a:avLst/>
          </a:prstGeom>
        </p:spPr>
      </p:pic>
    </p:spTree>
    <p:extLst>
      <p:ext uri="{BB962C8B-B14F-4D97-AF65-F5344CB8AC3E}">
        <p14:creationId xmlns:p14="http://schemas.microsoft.com/office/powerpoint/2010/main" val="280979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D8EE48-91A1-9F8A-021F-BEEE93D64910}"/>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8AF3ABA7-B382-8FB5-2176-CFC2E7ABA289}"/>
              </a:ext>
            </a:extLst>
          </p:cNvPr>
          <p:cNvPicPr>
            <a:picLocks noChangeAspect="1"/>
          </p:cNvPicPr>
          <p:nvPr/>
        </p:nvPicPr>
        <p:blipFill>
          <a:blip r:embed="rId2"/>
          <a:stretch>
            <a:fillRect/>
          </a:stretch>
        </p:blipFill>
        <p:spPr>
          <a:xfrm>
            <a:off x="348212" y="830880"/>
            <a:ext cx="6985359" cy="4343623"/>
          </a:xfrm>
          <a:prstGeom prst="rect">
            <a:avLst/>
          </a:prstGeom>
        </p:spPr>
      </p:pic>
      <p:sp>
        <p:nvSpPr>
          <p:cNvPr id="6" name="文本框 5">
            <a:extLst>
              <a:ext uri="{FF2B5EF4-FFF2-40B4-BE49-F238E27FC236}">
                <a16:creationId xmlns:a16="http://schemas.microsoft.com/office/drawing/2014/main" id="{B6F5C104-A079-03BE-5A4A-38955EDA44F9}"/>
              </a:ext>
            </a:extLst>
          </p:cNvPr>
          <p:cNvSpPr txBox="1"/>
          <p:nvPr/>
        </p:nvSpPr>
        <p:spPr>
          <a:xfrm>
            <a:off x="6464128" y="1268282"/>
            <a:ext cx="5262434" cy="1160959"/>
          </a:xfrm>
          <a:prstGeom prst="rect">
            <a:avLst/>
          </a:prstGeom>
          <a:noFill/>
        </p:spPr>
        <p:txBody>
          <a:bodyPr wrap="square">
            <a:spAutoFit/>
          </a:bodyPr>
          <a:lstStyle/>
          <a:p>
            <a:pPr>
              <a:lnSpc>
                <a:spcPct val="150000"/>
              </a:lnSpc>
            </a:pPr>
            <a:r>
              <a:rPr lang="zh-CN" altLang="en-US" sz="1600" dirty="0"/>
              <a:t>获取姿态目录和关节位置。</a:t>
            </a:r>
          </a:p>
          <a:p>
            <a:pPr>
              <a:lnSpc>
                <a:spcPct val="150000"/>
              </a:lnSpc>
            </a:pPr>
            <a:r>
              <a:rPr lang="zh-CN" altLang="en-US" sz="1600" dirty="0"/>
              <a:t>计算中心化的最小形状，并根据中心点进行规范化。</a:t>
            </a:r>
          </a:p>
          <a:p>
            <a:pPr>
              <a:lnSpc>
                <a:spcPct val="150000"/>
              </a:lnSpc>
            </a:pPr>
            <a:r>
              <a:rPr lang="zh-CN" altLang="en-US" sz="1600" dirty="0"/>
              <a:t>计算骨骼变换矩阵</a:t>
            </a:r>
          </a:p>
        </p:txBody>
      </p:sp>
      <p:pic>
        <p:nvPicPr>
          <p:cNvPr id="7" name="图片 4" descr="无茎花朵 纯色填充">
            <a:extLst>
              <a:ext uri="{FF2B5EF4-FFF2-40B4-BE49-F238E27FC236}">
                <a16:creationId xmlns:a16="http://schemas.microsoft.com/office/drawing/2014/main" id="{A4964CFE-D515-E079-B6B2-5880ECB247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0860" y="146112"/>
            <a:ext cx="356505" cy="356505"/>
          </a:xfrm>
          <a:prstGeom prst="rect">
            <a:avLst/>
          </a:prstGeom>
        </p:spPr>
      </p:pic>
    </p:spTree>
    <p:extLst>
      <p:ext uri="{BB962C8B-B14F-4D97-AF65-F5344CB8AC3E}">
        <p14:creationId xmlns:p14="http://schemas.microsoft.com/office/powerpoint/2010/main" val="3603439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B25EA7-F11A-FB42-7581-1FBD2652D0C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3" name="图片 4" descr="无茎花朵 纯色填充">
            <a:extLst>
              <a:ext uri="{FF2B5EF4-FFF2-40B4-BE49-F238E27FC236}">
                <a16:creationId xmlns:a16="http://schemas.microsoft.com/office/drawing/2014/main" id="{6E319694-B988-034F-D03E-EC3A13B288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90860" y="146112"/>
            <a:ext cx="356505" cy="356505"/>
          </a:xfrm>
          <a:prstGeom prst="rect">
            <a:avLst/>
          </a:prstGeom>
        </p:spPr>
      </p:pic>
      <p:pic>
        <p:nvPicPr>
          <p:cNvPr id="5" name="图片 4">
            <a:extLst>
              <a:ext uri="{FF2B5EF4-FFF2-40B4-BE49-F238E27FC236}">
                <a16:creationId xmlns:a16="http://schemas.microsoft.com/office/drawing/2014/main" id="{9C3745EA-04A3-8668-223E-42102FA5BAE7}"/>
              </a:ext>
            </a:extLst>
          </p:cNvPr>
          <p:cNvPicPr>
            <a:picLocks noChangeAspect="1"/>
          </p:cNvPicPr>
          <p:nvPr/>
        </p:nvPicPr>
        <p:blipFill>
          <a:blip r:embed="rId4"/>
          <a:stretch>
            <a:fillRect/>
          </a:stretch>
        </p:blipFill>
        <p:spPr>
          <a:xfrm>
            <a:off x="569112" y="895562"/>
            <a:ext cx="7067913" cy="3225966"/>
          </a:xfrm>
          <a:prstGeom prst="rect">
            <a:avLst/>
          </a:prstGeom>
        </p:spPr>
      </p:pic>
      <p:sp>
        <p:nvSpPr>
          <p:cNvPr id="7" name="文本框 6">
            <a:extLst>
              <a:ext uri="{FF2B5EF4-FFF2-40B4-BE49-F238E27FC236}">
                <a16:creationId xmlns:a16="http://schemas.microsoft.com/office/drawing/2014/main" id="{01647314-B4B5-EB0E-965A-2B73393B94EC}"/>
              </a:ext>
            </a:extLst>
          </p:cNvPr>
          <p:cNvSpPr txBox="1"/>
          <p:nvPr/>
        </p:nvSpPr>
        <p:spPr>
          <a:xfrm>
            <a:off x="1866647" y="4282141"/>
            <a:ext cx="6094990" cy="584775"/>
          </a:xfrm>
          <a:prstGeom prst="rect">
            <a:avLst/>
          </a:prstGeom>
          <a:noFill/>
        </p:spPr>
        <p:txBody>
          <a:bodyPr wrap="square">
            <a:spAutoFit/>
          </a:bodyPr>
          <a:lstStyle/>
          <a:p>
            <a:r>
              <a:rPr lang="zh-CN" altLang="en-US" sz="1600" dirty="0"/>
              <a:t>返回帧索引、相机索引、相机参数、视场角、图像、掩码、姿态、关节位置和骨骼变换。</a:t>
            </a:r>
          </a:p>
        </p:txBody>
      </p:sp>
    </p:spTree>
    <p:extLst>
      <p:ext uri="{BB962C8B-B14F-4D97-AF65-F5344CB8AC3E}">
        <p14:creationId xmlns:p14="http://schemas.microsoft.com/office/powerpoint/2010/main" val="154137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C3D72AD-ADF2-53F4-5338-92A0C76DC60D}"/>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54B228E8-AF6A-4F9C-9C24-68F27A429508}"/>
              </a:ext>
            </a:extLst>
          </p:cNvPr>
          <p:cNvPicPr>
            <a:picLocks noChangeAspect="1"/>
          </p:cNvPicPr>
          <p:nvPr/>
        </p:nvPicPr>
        <p:blipFill>
          <a:blip r:embed="rId2"/>
          <a:stretch>
            <a:fillRect/>
          </a:stretch>
        </p:blipFill>
        <p:spPr>
          <a:xfrm>
            <a:off x="611940" y="374493"/>
            <a:ext cx="6293173" cy="61090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CC4B2ABB-EC0E-F5A5-2647-00915E41EEED}"/>
                  </a:ext>
                </a:extLst>
              </p14:cNvPr>
              <p14:cNvContentPartPr/>
              <p14:nvPr/>
            </p14:nvContentPartPr>
            <p14:xfrm>
              <a:off x="1652159" y="6146294"/>
              <a:ext cx="971640" cy="613080"/>
            </p14:xfrm>
          </p:contentPart>
        </mc:Choice>
        <mc:Fallback xmlns="">
          <p:pic>
            <p:nvPicPr>
              <p:cNvPr id="5" name="墨迹 4">
                <a:extLst>
                  <a:ext uri="{FF2B5EF4-FFF2-40B4-BE49-F238E27FC236}">
                    <a16:creationId xmlns:a16="http://schemas.microsoft.com/office/drawing/2014/main" id="{CC4B2ABB-EC0E-F5A5-2647-00915E41EEED}"/>
                  </a:ext>
                </a:extLst>
              </p:cNvPr>
              <p:cNvPicPr/>
              <p:nvPr/>
            </p:nvPicPr>
            <p:blipFill>
              <a:blip r:embed="rId4"/>
              <a:stretch>
                <a:fillRect/>
              </a:stretch>
            </p:blipFill>
            <p:spPr>
              <a:xfrm>
                <a:off x="1643519" y="6137294"/>
                <a:ext cx="989280" cy="630720"/>
              </a:xfrm>
              <a:prstGeom prst="rect">
                <a:avLst/>
              </a:prstGeom>
            </p:spPr>
          </p:pic>
        </mc:Fallback>
      </mc:AlternateContent>
      <p:grpSp>
        <p:nvGrpSpPr>
          <p:cNvPr id="20" name="组合 19">
            <a:extLst>
              <a:ext uri="{FF2B5EF4-FFF2-40B4-BE49-F238E27FC236}">
                <a16:creationId xmlns:a16="http://schemas.microsoft.com/office/drawing/2014/main" id="{FF5A2CE4-D48D-AAAE-F415-ECB4FEBED183}"/>
              </a:ext>
            </a:extLst>
          </p:cNvPr>
          <p:cNvGrpSpPr/>
          <p:nvPr/>
        </p:nvGrpSpPr>
        <p:grpSpPr>
          <a:xfrm>
            <a:off x="3100079" y="6297494"/>
            <a:ext cx="1388880" cy="244440"/>
            <a:chOff x="3100079" y="6297494"/>
            <a:chExt cx="1388880" cy="24444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86919A29-C085-F443-1883-0D21EC6C2C05}"/>
                    </a:ext>
                  </a:extLst>
                </p14:cNvPr>
                <p14:cNvContentPartPr/>
                <p14:nvPr/>
              </p14:nvContentPartPr>
              <p14:xfrm>
                <a:off x="3100079" y="6372374"/>
                <a:ext cx="1316880" cy="88920"/>
              </p14:xfrm>
            </p:contentPart>
          </mc:Choice>
          <mc:Fallback xmlns="">
            <p:pic>
              <p:nvPicPr>
                <p:cNvPr id="6" name="墨迹 5">
                  <a:extLst>
                    <a:ext uri="{FF2B5EF4-FFF2-40B4-BE49-F238E27FC236}">
                      <a16:creationId xmlns:a16="http://schemas.microsoft.com/office/drawing/2014/main" id="{86919A29-C085-F443-1883-0D21EC6C2C05}"/>
                    </a:ext>
                  </a:extLst>
                </p:cNvPr>
                <p:cNvPicPr/>
                <p:nvPr/>
              </p:nvPicPr>
              <p:blipFill>
                <a:blip r:embed="rId6"/>
                <a:stretch>
                  <a:fillRect/>
                </a:stretch>
              </p:blipFill>
              <p:spPr>
                <a:xfrm>
                  <a:off x="3091439" y="6363734"/>
                  <a:ext cx="133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C6837C9B-9D46-84FB-CBB4-B844AA892A14}"/>
                    </a:ext>
                  </a:extLst>
                </p14:cNvPr>
                <p14:cNvContentPartPr/>
                <p14:nvPr/>
              </p14:nvContentPartPr>
              <p14:xfrm>
                <a:off x="4185479" y="6297494"/>
                <a:ext cx="303480" cy="244440"/>
              </p14:xfrm>
            </p:contentPart>
          </mc:Choice>
          <mc:Fallback xmlns="">
            <p:pic>
              <p:nvPicPr>
                <p:cNvPr id="7" name="墨迹 6">
                  <a:extLst>
                    <a:ext uri="{FF2B5EF4-FFF2-40B4-BE49-F238E27FC236}">
                      <a16:creationId xmlns:a16="http://schemas.microsoft.com/office/drawing/2014/main" id="{C6837C9B-9D46-84FB-CBB4-B844AA892A14}"/>
                    </a:ext>
                  </a:extLst>
                </p:cNvPr>
                <p:cNvPicPr/>
                <p:nvPr/>
              </p:nvPicPr>
              <p:blipFill>
                <a:blip r:embed="rId8"/>
                <a:stretch>
                  <a:fillRect/>
                </a:stretch>
              </p:blipFill>
              <p:spPr>
                <a:xfrm>
                  <a:off x="4176479" y="6288854"/>
                  <a:ext cx="321120" cy="262080"/>
                </a:xfrm>
                <a:prstGeom prst="rect">
                  <a:avLst/>
                </a:prstGeom>
              </p:spPr>
            </p:pic>
          </mc:Fallback>
        </mc:AlternateContent>
      </p:grpSp>
      <p:grpSp>
        <p:nvGrpSpPr>
          <p:cNvPr id="19" name="组合 18">
            <a:extLst>
              <a:ext uri="{FF2B5EF4-FFF2-40B4-BE49-F238E27FC236}">
                <a16:creationId xmlns:a16="http://schemas.microsoft.com/office/drawing/2014/main" id="{31E6C907-DB0C-D950-0C5D-A4AF5D04ED9B}"/>
              </a:ext>
            </a:extLst>
          </p:cNvPr>
          <p:cNvGrpSpPr/>
          <p:nvPr/>
        </p:nvGrpSpPr>
        <p:grpSpPr>
          <a:xfrm>
            <a:off x="4965599" y="6024974"/>
            <a:ext cx="843480" cy="534600"/>
            <a:chOff x="4965599" y="6024974"/>
            <a:chExt cx="843480" cy="534600"/>
          </a:xfrm>
        </p:grpSpPr>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AB674236-8529-FAE9-F9A5-812F27AEE973}"/>
                    </a:ext>
                  </a:extLst>
                </p14:cNvPr>
                <p14:cNvContentPartPr/>
                <p14:nvPr/>
              </p14:nvContentPartPr>
              <p14:xfrm>
                <a:off x="5050199" y="6043334"/>
                <a:ext cx="12960" cy="183240"/>
              </p14:xfrm>
            </p:contentPart>
          </mc:Choice>
          <mc:Fallback xmlns="">
            <p:pic>
              <p:nvPicPr>
                <p:cNvPr id="8" name="墨迹 7">
                  <a:extLst>
                    <a:ext uri="{FF2B5EF4-FFF2-40B4-BE49-F238E27FC236}">
                      <a16:creationId xmlns:a16="http://schemas.microsoft.com/office/drawing/2014/main" id="{AB674236-8529-FAE9-F9A5-812F27AEE973}"/>
                    </a:ext>
                  </a:extLst>
                </p:cNvPr>
                <p:cNvPicPr/>
                <p:nvPr/>
              </p:nvPicPr>
              <p:blipFill>
                <a:blip r:embed="rId10"/>
                <a:stretch>
                  <a:fillRect/>
                </a:stretch>
              </p:blipFill>
              <p:spPr>
                <a:xfrm>
                  <a:off x="5041559" y="6034334"/>
                  <a:ext cx="30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49FA130D-CCC7-6023-F751-B4EBC003EFB0}"/>
                    </a:ext>
                  </a:extLst>
                </p14:cNvPr>
                <p14:cNvContentPartPr/>
                <p14:nvPr/>
              </p14:nvContentPartPr>
              <p14:xfrm>
                <a:off x="5110679" y="6086174"/>
                <a:ext cx="46080" cy="54000"/>
              </p14:xfrm>
            </p:contentPart>
          </mc:Choice>
          <mc:Fallback xmlns="">
            <p:pic>
              <p:nvPicPr>
                <p:cNvPr id="9" name="墨迹 8">
                  <a:extLst>
                    <a:ext uri="{FF2B5EF4-FFF2-40B4-BE49-F238E27FC236}">
                      <a16:creationId xmlns:a16="http://schemas.microsoft.com/office/drawing/2014/main" id="{49FA130D-CCC7-6023-F751-B4EBC003EFB0}"/>
                    </a:ext>
                  </a:extLst>
                </p:cNvPr>
                <p:cNvPicPr/>
                <p:nvPr/>
              </p:nvPicPr>
              <p:blipFill>
                <a:blip r:embed="rId12"/>
                <a:stretch>
                  <a:fillRect/>
                </a:stretch>
              </p:blipFill>
              <p:spPr>
                <a:xfrm>
                  <a:off x="5102039" y="6077534"/>
                  <a:ext cx="637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2D33E5C5-8371-9CA6-ABB4-AD63760DCEAE}"/>
                    </a:ext>
                  </a:extLst>
                </p14:cNvPr>
                <p14:cNvContentPartPr/>
                <p14:nvPr/>
              </p14:nvContentPartPr>
              <p14:xfrm>
                <a:off x="4983599" y="6212894"/>
                <a:ext cx="25200" cy="190440"/>
              </p14:xfrm>
            </p:contentPart>
          </mc:Choice>
          <mc:Fallback xmlns="">
            <p:pic>
              <p:nvPicPr>
                <p:cNvPr id="10" name="墨迹 9">
                  <a:extLst>
                    <a:ext uri="{FF2B5EF4-FFF2-40B4-BE49-F238E27FC236}">
                      <a16:creationId xmlns:a16="http://schemas.microsoft.com/office/drawing/2014/main" id="{2D33E5C5-8371-9CA6-ABB4-AD63760DCEAE}"/>
                    </a:ext>
                  </a:extLst>
                </p:cNvPr>
                <p:cNvPicPr/>
                <p:nvPr/>
              </p:nvPicPr>
              <p:blipFill>
                <a:blip r:embed="rId14"/>
                <a:stretch>
                  <a:fillRect/>
                </a:stretch>
              </p:blipFill>
              <p:spPr>
                <a:xfrm>
                  <a:off x="4974959" y="6203894"/>
                  <a:ext cx="42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D730CED5-2966-192D-09DA-58B1CBC9D466}"/>
                    </a:ext>
                  </a:extLst>
                </p14:cNvPr>
                <p14:cNvContentPartPr/>
                <p14:nvPr/>
              </p14:nvContentPartPr>
              <p14:xfrm>
                <a:off x="5001959" y="6223694"/>
                <a:ext cx="165240" cy="181080"/>
              </p14:xfrm>
            </p:contentPart>
          </mc:Choice>
          <mc:Fallback xmlns="">
            <p:pic>
              <p:nvPicPr>
                <p:cNvPr id="11" name="墨迹 10">
                  <a:extLst>
                    <a:ext uri="{FF2B5EF4-FFF2-40B4-BE49-F238E27FC236}">
                      <a16:creationId xmlns:a16="http://schemas.microsoft.com/office/drawing/2014/main" id="{D730CED5-2966-192D-09DA-58B1CBC9D466}"/>
                    </a:ext>
                  </a:extLst>
                </p:cNvPr>
                <p:cNvPicPr/>
                <p:nvPr/>
              </p:nvPicPr>
              <p:blipFill>
                <a:blip r:embed="rId16"/>
                <a:stretch>
                  <a:fillRect/>
                </a:stretch>
              </p:blipFill>
              <p:spPr>
                <a:xfrm>
                  <a:off x="4992959" y="6215054"/>
                  <a:ext cx="182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33A0AF94-4A6C-CB41-C3A1-CB89F4EC439C}"/>
                    </a:ext>
                  </a:extLst>
                </p14:cNvPr>
                <p14:cNvContentPartPr/>
                <p14:nvPr/>
              </p14:nvContentPartPr>
              <p14:xfrm>
                <a:off x="5001959" y="6379214"/>
                <a:ext cx="99720" cy="51840"/>
              </p14:xfrm>
            </p:contentPart>
          </mc:Choice>
          <mc:Fallback xmlns="">
            <p:pic>
              <p:nvPicPr>
                <p:cNvPr id="12" name="墨迹 11">
                  <a:extLst>
                    <a:ext uri="{FF2B5EF4-FFF2-40B4-BE49-F238E27FC236}">
                      <a16:creationId xmlns:a16="http://schemas.microsoft.com/office/drawing/2014/main" id="{33A0AF94-4A6C-CB41-C3A1-CB89F4EC439C}"/>
                    </a:ext>
                  </a:extLst>
                </p:cNvPr>
                <p:cNvPicPr/>
                <p:nvPr/>
              </p:nvPicPr>
              <p:blipFill>
                <a:blip r:embed="rId18"/>
                <a:stretch>
                  <a:fillRect/>
                </a:stretch>
              </p:blipFill>
              <p:spPr>
                <a:xfrm>
                  <a:off x="4992959" y="6370574"/>
                  <a:ext cx="117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1A6A092D-5311-ECD0-B72F-1A88488B808D}"/>
                    </a:ext>
                  </a:extLst>
                </p14:cNvPr>
                <p14:cNvContentPartPr/>
                <p14:nvPr/>
              </p14:nvContentPartPr>
              <p14:xfrm>
                <a:off x="4965599" y="6467054"/>
                <a:ext cx="1440" cy="73080"/>
              </p14:xfrm>
            </p:contentPart>
          </mc:Choice>
          <mc:Fallback xmlns="">
            <p:pic>
              <p:nvPicPr>
                <p:cNvPr id="13" name="墨迹 12">
                  <a:extLst>
                    <a:ext uri="{FF2B5EF4-FFF2-40B4-BE49-F238E27FC236}">
                      <a16:creationId xmlns:a16="http://schemas.microsoft.com/office/drawing/2014/main" id="{1A6A092D-5311-ECD0-B72F-1A88488B808D}"/>
                    </a:ext>
                  </a:extLst>
                </p:cNvPr>
                <p:cNvPicPr/>
                <p:nvPr/>
              </p:nvPicPr>
              <p:blipFill>
                <a:blip r:embed="rId20"/>
                <a:stretch>
                  <a:fillRect/>
                </a:stretch>
              </p:blipFill>
              <p:spPr>
                <a:xfrm>
                  <a:off x="4956599" y="6458414"/>
                  <a:ext cx="19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E86F491B-E234-389F-7AA8-A04090452DA4}"/>
                    </a:ext>
                  </a:extLst>
                </p14:cNvPr>
                <p14:cNvContentPartPr/>
                <p14:nvPr/>
              </p14:nvContentPartPr>
              <p14:xfrm>
                <a:off x="5032199" y="6467054"/>
                <a:ext cx="44640" cy="58680"/>
              </p14:xfrm>
            </p:contentPart>
          </mc:Choice>
          <mc:Fallback xmlns="">
            <p:pic>
              <p:nvPicPr>
                <p:cNvPr id="14" name="墨迹 13">
                  <a:extLst>
                    <a:ext uri="{FF2B5EF4-FFF2-40B4-BE49-F238E27FC236}">
                      <a16:creationId xmlns:a16="http://schemas.microsoft.com/office/drawing/2014/main" id="{E86F491B-E234-389F-7AA8-A04090452DA4}"/>
                    </a:ext>
                  </a:extLst>
                </p:cNvPr>
                <p:cNvPicPr/>
                <p:nvPr/>
              </p:nvPicPr>
              <p:blipFill>
                <a:blip r:embed="rId22"/>
                <a:stretch>
                  <a:fillRect/>
                </a:stretch>
              </p:blipFill>
              <p:spPr>
                <a:xfrm>
                  <a:off x="5023199" y="6458414"/>
                  <a:ext cx="62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D97C1BE5-93F2-F48D-6340-092693004A4F}"/>
                    </a:ext>
                  </a:extLst>
                </p14:cNvPr>
                <p14:cNvContentPartPr/>
                <p14:nvPr/>
              </p14:nvContentPartPr>
              <p14:xfrm>
                <a:off x="5129039" y="6436814"/>
                <a:ext cx="76680" cy="36360"/>
              </p14:xfrm>
            </p:contentPart>
          </mc:Choice>
          <mc:Fallback xmlns="">
            <p:pic>
              <p:nvPicPr>
                <p:cNvPr id="15" name="墨迹 14">
                  <a:extLst>
                    <a:ext uri="{FF2B5EF4-FFF2-40B4-BE49-F238E27FC236}">
                      <a16:creationId xmlns:a16="http://schemas.microsoft.com/office/drawing/2014/main" id="{D97C1BE5-93F2-F48D-6340-092693004A4F}"/>
                    </a:ext>
                  </a:extLst>
                </p:cNvPr>
                <p:cNvPicPr/>
                <p:nvPr/>
              </p:nvPicPr>
              <p:blipFill>
                <a:blip r:embed="rId24"/>
                <a:stretch>
                  <a:fillRect/>
                </a:stretch>
              </p:blipFill>
              <p:spPr>
                <a:xfrm>
                  <a:off x="5120039" y="6428174"/>
                  <a:ext cx="943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42B7E65F-2266-CFB9-C5ED-3499062514C7}"/>
                    </a:ext>
                  </a:extLst>
                </p14:cNvPr>
                <p14:cNvContentPartPr/>
                <p14:nvPr/>
              </p14:nvContentPartPr>
              <p14:xfrm>
                <a:off x="5255759" y="6412694"/>
                <a:ext cx="61200" cy="146880"/>
              </p14:xfrm>
            </p:contentPart>
          </mc:Choice>
          <mc:Fallback xmlns="">
            <p:pic>
              <p:nvPicPr>
                <p:cNvPr id="16" name="墨迹 15">
                  <a:extLst>
                    <a:ext uri="{FF2B5EF4-FFF2-40B4-BE49-F238E27FC236}">
                      <a16:creationId xmlns:a16="http://schemas.microsoft.com/office/drawing/2014/main" id="{42B7E65F-2266-CFB9-C5ED-3499062514C7}"/>
                    </a:ext>
                  </a:extLst>
                </p:cNvPr>
                <p:cNvPicPr/>
                <p:nvPr/>
              </p:nvPicPr>
              <p:blipFill>
                <a:blip r:embed="rId26"/>
                <a:stretch>
                  <a:fillRect/>
                </a:stretch>
              </p:blipFill>
              <p:spPr>
                <a:xfrm>
                  <a:off x="5247119" y="6403694"/>
                  <a:ext cx="78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5B93003-9176-642D-685C-66FF31E9BD2F}"/>
                    </a:ext>
                  </a:extLst>
                </p14:cNvPr>
                <p14:cNvContentPartPr/>
                <p14:nvPr/>
              </p14:nvContentPartPr>
              <p14:xfrm>
                <a:off x="5534759" y="6024974"/>
                <a:ext cx="70560" cy="52560"/>
              </p14:xfrm>
            </p:contentPart>
          </mc:Choice>
          <mc:Fallback xmlns="">
            <p:pic>
              <p:nvPicPr>
                <p:cNvPr id="17" name="墨迹 16">
                  <a:extLst>
                    <a:ext uri="{FF2B5EF4-FFF2-40B4-BE49-F238E27FC236}">
                      <a16:creationId xmlns:a16="http://schemas.microsoft.com/office/drawing/2014/main" id="{A5B93003-9176-642D-685C-66FF31E9BD2F}"/>
                    </a:ext>
                  </a:extLst>
                </p:cNvPr>
                <p:cNvPicPr/>
                <p:nvPr/>
              </p:nvPicPr>
              <p:blipFill>
                <a:blip r:embed="rId28"/>
                <a:stretch>
                  <a:fillRect/>
                </a:stretch>
              </p:blipFill>
              <p:spPr>
                <a:xfrm>
                  <a:off x="5525759" y="6015974"/>
                  <a:ext cx="882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D808619F-6AEB-976C-BCF7-51837BACBEB4}"/>
                    </a:ext>
                  </a:extLst>
                </p14:cNvPr>
                <p14:cNvContentPartPr/>
                <p14:nvPr/>
              </p14:nvContentPartPr>
              <p14:xfrm>
                <a:off x="5479319" y="6197414"/>
                <a:ext cx="329760" cy="301680"/>
              </p14:xfrm>
            </p:contentPart>
          </mc:Choice>
          <mc:Fallback xmlns="">
            <p:pic>
              <p:nvPicPr>
                <p:cNvPr id="18" name="墨迹 17">
                  <a:extLst>
                    <a:ext uri="{FF2B5EF4-FFF2-40B4-BE49-F238E27FC236}">
                      <a16:creationId xmlns:a16="http://schemas.microsoft.com/office/drawing/2014/main" id="{D808619F-6AEB-976C-BCF7-51837BACBEB4}"/>
                    </a:ext>
                  </a:extLst>
                </p:cNvPr>
                <p:cNvPicPr/>
                <p:nvPr/>
              </p:nvPicPr>
              <p:blipFill>
                <a:blip r:embed="rId30"/>
                <a:stretch>
                  <a:fillRect/>
                </a:stretch>
              </p:blipFill>
              <p:spPr>
                <a:xfrm>
                  <a:off x="5470679" y="6188774"/>
                  <a:ext cx="347400" cy="319320"/>
                </a:xfrm>
                <a:prstGeom prst="rect">
                  <a:avLst/>
                </a:prstGeom>
              </p:spPr>
            </p:pic>
          </mc:Fallback>
        </mc:AlternateContent>
      </p:grpSp>
    </p:spTree>
    <p:extLst>
      <p:ext uri="{BB962C8B-B14F-4D97-AF65-F5344CB8AC3E}">
        <p14:creationId xmlns:p14="http://schemas.microsoft.com/office/powerpoint/2010/main" val="85302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0D1D96-46BE-4F29-8DB4-2BDA64FFE575}"/>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588A0861-5464-76BF-EFB9-C7633B205F81}"/>
              </a:ext>
            </a:extLst>
          </p:cNvPr>
          <p:cNvPicPr>
            <a:picLocks noChangeAspect="1"/>
          </p:cNvPicPr>
          <p:nvPr/>
        </p:nvPicPr>
        <p:blipFill>
          <a:blip r:embed="rId2"/>
          <a:stretch>
            <a:fillRect/>
          </a:stretch>
        </p:blipFill>
        <p:spPr>
          <a:xfrm>
            <a:off x="125365" y="913277"/>
            <a:ext cx="7581949" cy="5031446"/>
          </a:xfrm>
          <a:prstGeom prst="rect">
            <a:avLst/>
          </a:prstGeom>
        </p:spPr>
      </p:pic>
      <p:sp>
        <p:nvSpPr>
          <p:cNvPr id="6" name="文本框 5">
            <a:extLst>
              <a:ext uri="{FF2B5EF4-FFF2-40B4-BE49-F238E27FC236}">
                <a16:creationId xmlns:a16="http://schemas.microsoft.com/office/drawing/2014/main" id="{ED979010-2F44-2A77-042C-CB5437E24DB3}"/>
              </a:ext>
            </a:extLst>
          </p:cNvPr>
          <p:cNvSpPr txBox="1"/>
          <p:nvPr/>
        </p:nvSpPr>
        <p:spPr>
          <a:xfrm>
            <a:off x="7231935" y="355067"/>
            <a:ext cx="4537876" cy="369332"/>
          </a:xfrm>
          <a:prstGeom prst="rect">
            <a:avLst/>
          </a:prstGeom>
          <a:noFill/>
        </p:spPr>
        <p:txBody>
          <a:bodyPr wrap="square">
            <a:spAutoFit/>
          </a:bodyPr>
          <a:lstStyle/>
          <a:p>
            <a:r>
              <a:rPr lang="zh-CN" altLang="en-US" dirty="0"/>
              <a:t>将点云数据转换为高斯分布并进行初始化</a:t>
            </a:r>
          </a:p>
        </p:txBody>
      </p:sp>
      <p:pic>
        <p:nvPicPr>
          <p:cNvPr id="8" name="图片 7">
            <a:extLst>
              <a:ext uri="{FF2B5EF4-FFF2-40B4-BE49-F238E27FC236}">
                <a16:creationId xmlns:a16="http://schemas.microsoft.com/office/drawing/2014/main" id="{B65999DF-5C15-DCD1-5E69-AE1E325FC15E}"/>
              </a:ext>
            </a:extLst>
          </p:cNvPr>
          <p:cNvPicPr>
            <a:picLocks noChangeAspect="1"/>
          </p:cNvPicPr>
          <p:nvPr/>
        </p:nvPicPr>
        <p:blipFill>
          <a:blip r:embed="rId3"/>
          <a:stretch>
            <a:fillRect/>
          </a:stretch>
        </p:blipFill>
        <p:spPr>
          <a:xfrm>
            <a:off x="294651" y="266122"/>
            <a:ext cx="3670134" cy="279334"/>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98438587-4DAE-0E32-9786-2428EA1FF724}"/>
                  </a:ext>
                </a:extLst>
              </p14:cNvPr>
              <p14:cNvContentPartPr/>
              <p14:nvPr/>
            </p14:nvContentPartPr>
            <p14:xfrm>
              <a:off x="2373599" y="1054454"/>
              <a:ext cx="1239120" cy="70560"/>
            </p14:xfrm>
          </p:contentPart>
        </mc:Choice>
        <mc:Fallback xmlns="">
          <p:pic>
            <p:nvPicPr>
              <p:cNvPr id="7" name="墨迹 6">
                <a:extLst>
                  <a:ext uri="{FF2B5EF4-FFF2-40B4-BE49-F238E27FC236}">
                    <a16:creationId xmlns:a16="http://schemas.microsoft.com/office/drawing/2014/main" id="{98438587-4DAE-0E32-9786-2428EA1FF724}"/>
                  </a:ext>
                </a:extLst>
              </p:cNvPr>
              <p:cNvPicPr/>
              <p:nvPr/>
            </p:nvPicPr>
            <p:blipFill>
              <a:blip r:embed="rId5"/>
              <a:stretch>
                <a:fillRect/>
              </a:stretch>
            </p:blipFill>
            <p:spPr>
              <a:xfrm>
                <a:off x="2364599" y="1045454"/>
                <a:ext cx="1256760" cy="88200"/>
              </a:xfrm>
              <a:prstGeom prst="rect">
                <a:avLst/>
              </a:prstGeom>
            </p:spPr>
          </p:pic>
        </mc:Fallback>
      </mc:AlternateContent>
    </p:spTree>
    <p:extLst>
      <p:ext uri="{BB962C8B-B14F-4D97-AF65-F5344CB8AC3E}">
        <p14:creationId xmlns:p14="http://schemas.microsoft.com/office/powerpoint/2010/main" val="52920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99DE61-3BC3-8A2C-806F-DC31D8E467BB}"/>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F8876EC2-29AA-90D8-BE76-C04EC90FCA71}"/>
              </a:ext>
            </a:extLst>
          </p:cNvPr>
          <p:cNvPicPr>
            <a:picLocks noChangeAspect="1"/>
          </p:cNvPicPr>
          <p:nvPr/>
        </p:nvPicPr>
        <p:blipFill>
          <a:blip r:embed="rId2"/>
          <a:stretch>
            <a:fillRect/>
          </a:stretch>
        </p:blipFill>
        <p:spPr>
          <a:xfrm>
            <a:off x="774377" y="906256"/>
            <a:ext cx="4381725" cy="433092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97B2AB30-E5D9-22AF-F601-7ABB6C8D177C}"/>
                  </a:ext>
                </a:extLst>
              </p14:cNvPr>
              <p14:cNvContentPartPr/>
              <p14:nvPr/>
            </p14:nvContentPartPr>
            <p14:xfrm>
              <a:off x="1946639" y="2921414"/>
              <a:ext cx="195480" cy="141480"/>
            </p14:xfrm>
          </p:contentPart>
        </mc:Choice>
        <mc:Fallback xmlns="">
          <p:pic>
            <p:nvPicPr>
              <p:cNvPr id="6" name="墨迹 5">
                <a:extLst>
                  <a:ext uri="{FF2B5EF4-FFF2-40B4-BE49-F238E27FC236}">
                    <a16:creationId xmlns:a16="http://schemas.microsoft.com/office/drawing/2014/main" id="{97B2AB30-E5D9-22AF-F601-7ABB6C8D177C}"/>
                  </a:ext>
                </a:extLst>
              </p:cNvPr>
              <p:cNvPicPr/>
              <p:nvPr/>
            </p:nvPicPr>
            <p:blipFill>
              <a:blip r:embed="rId4"/>
              <a:stretch>
                <a:fillRect/>
              </a:stretch>
            </p:blipFill>
            <p:spPr>
              <a:xfrm>
                <a:off x="1937639" y="2912774"/>
                <a:ext cx="213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5F965492-D9C8-18F1-3B31-0D39F12330B3}"/>
                  </a:ext>
                </a:extLst>
              </p14:cNvPr>
              <p14:cNvContentPartPr/>
              <p14:nvPr/>
            </p14:nvContentPartPr>
            <p14:xfrm>
              <a:off x="2188199" y="3289694"/>
              <a:ext cx="282960" cy="198000"/>
            </p14:xfrm>
          </p:contentPart>
        </mc:Choice>
        <mc:Fallback xmlns="">
          <p:pic>
            <p:nvPicPr>
              <p:cNvPr id="7" name="墨迹 6">
                <a:extLst>
                  <a:ext uri="{FF2B5EF4-FFF2-40B4-BE49-F238E27FC236}">
                    <a16:creationId xmlns:a16="http://schemas.microsoft.com/office/drawing/2014/main" id="{5F965492-D9C8-18F1-3B31-0D39F12330B3}"/>
                  </a:ext>
                </a:extLst>
              </p:cNvPr>
              <p:cNvPicPr/>
              <p:nvPr/>
            </p:nvPicPr>
            <p:blipFill>
              <a:blip r:embed="rId6"/>
              <a:stretch>
                <a:fillRect/>
              </a:stretch>
            </p:blipFill>
            <p:spPr>
              <a:xfrm>
                <a:off x="2179199" y="3280694"/>
                <a:ext cx="300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44C58E98-5682-ED58-909B-97C356BC61F0}"/>
                  </a:ext>
                </a:extLst>
              </p14:cNvPr>
              <p14:cNvContentPartPr/>
              <p14:nvPr/>
            </p14:nvContentPartPr>
            <p14:xfrm>
              <a:off x="2677079" y="4368614"/>
              <a:ext cx="359280" cy="290160"/>
            </p14:xfrm>
          </p:contentPart>
        </mc:Choice>
        <mc:Fallback xmlns="">
          <p:pic>
            <p:nvPicPr>
              <p:cNvPr id="8" name="墨迹 7">
                <a:extLst>
                  <a:ext uri="{FF2B5EF4-FFF2-40B4-BE49-F238E27FC236}">
                    <a16:creationId xmlns:a16="http://schemas.microsoft.com/office/drawing/2014/main" id="{44C58E98-5682-ED58-909B-97C356BC61F0}"/>
                  </a:ext>
                </a:extLst>
              </p:cNvPr>
              <p:cNvPicPr/>
              <p:nvPr/>
            </p:nvPicPr>
            <p:blipFill>
              <a:blip r:embed="rId8"/>
              <a:stretch>
                <a:fillRect/>
              </a:stretch>
            </p:blipFill>
            <p:spPr>
              <a:xfrm>
                <a:off x="2668079" y="4359614"/>
                <a:ext cx="376920" cy="307800"/>
              </a:xfrm>
              <a:prstGeom prst="rect">
                <a:avLst/>
              </a:prstGeom>
            </p:spPr>
          </p:pic>
        </mc:Fallback>
      </mc:AlternateContent>
      <p:pic>
        <p:nvPicPr>
          <p:cNvPr id="24" name="图片 23">
            <a:extLst>
              <a:ext uri="{FF2B5EF4-FFF2-40B4-BE49-F238E27FC236}">
                <a16:creationId xmlns:a16="http://schemas.microsoft.com/office/drawing/2014/main" id="{EEE0B9C9-816C-96D7-FD91-AE7B9F5FAF39}"/>
              </a:ext>
            </a:extLst>
          </p:cNvPr>
          <p:cNvPicPr>
            <a:picLocks noChangeAspect="1"/>
          </p:cNvPicPr>
          <p:nvPr/>
        </p:nvPicPr>
        <p:blipFill>
          <a:blip r:embed="rId9"/>
          <a:stretch>
            <a:fillRect/>
          </a:stretch>
        </p:blipFill>
        <p:spPr>
          <a:xfrm>
            <a:off x="6310028" y="4206577"/>
            <a:ext cx="4090143" cy="2606006"/>
          </a:xfrm>
          <a:prstGeom prst="rect">
            <a:avLst/>
          </a:prstGeom>
        </p:spPr>
      </p:pic>
      <p:grpSp>
        <p:nvGrpSpPr>
          <p:cNvPr id="29" name="组合 28">
            <a:extLst>
              <a:ext uri="{FF2B5EF4-FFF2-40B4-BE49-F238E27FC236}">
                <a16:creationId xmlns:a16="http://schemas.microsoft.com/office/drawing/2014/main" id="{EC5BE04A-5028-57F6-705E-468E39B73A44}"/>
              </a:ext>
            </a:extLst>
          </p:cNvPr>
          <p:cNvGrpSpPr/>
          <p:nvPr/>
        </p:nvGrpSpPr>
        <p:grpSpPr>
          <a:xfrm>
            <a:off x="1852679" y="5068094"/>
            <a:ext cx="4085280" cy="843840"/>
            <a:chOff x="1852679" y="5068094"/>
            <a:chExt cx="4085280" cy="843840"/>
          </a:xfrm>
        </p:grpSpPr>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6F19BDC5-0210-0F1D-B58C-F2518820D694}"/>
                    </a:ext>
                  </a:extLst>
                </p14:cNvPr>
                <p14:cNvContentPartPr/>
                <p14:nvPr/>
              </p14:nvContentPartPr>
              <p14:xfrm>
                <a:off x="1852679" y="5068094"/>
                <a:ext cx="4039560" cy="753120"/>
              </p14:xfrm>
            </p:contentPart>
          </mc:Choice>
          <mc:Fallback xmlns="">
            <p:pic>
              <p:nvPicPr>
                <p:cNvPr id="25" name="墨迹 24">
                  <a:extLst>
                    <a:ext uri="{FF2B5EF4-FFF2-40B4-BE49-F238E27FC236}">
                      <a16:creationId xmlns:a16="http://schemas.microsoft.com/office/drawing/2014/main" id="{6F19BDC5-0210-0F1D-B58C-F2518820D694}"/>
                    </a:ext>
                  </a:extLst>
                </p:cNvPr>
                <p:cNvPicPr/>
                <p:nvPr/>
              </p:nvPicPr>
              <p:blipFill>
                <a:blip r:embed="rId25"/>
                <a:stretch>
                  <a:fillRect/>
                </a:stretch>
              </p:blipFill>
              <p:spPr>
                <a:xfrm>
                  <a:off x="1843679" y="5059454"/>
                  <a:ext cx="40572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墨迹 25">
                  <a:extLst>
                    <a:ext uri="{FF2B5EF4-FFF2-40B4-BE49-F238E27FC236}">
                      <a16:creationId xmlns:a16="http://schemas.microsoft.com/office/drawing/2014/main" id="{CA337F1C-C59A-89C9-C864-5C52164437B2}"/>
                    </a:ext>
                  </a:extLst>
                </p14:cNvPr>
                <p14:cNvContentPartPr/>
                <p14:nvPr/>
              </p14:nvContentPartPr>
              <p14:xfrm>
                <a:off x="5843279" y="5746694"/>
                <a:ext cx="94680" cy="131040"/>
              </p14:xfrm>
            </p:contentPart>
          </mc:Choice>
          <mc:Fallback xmlns="">
            <p:pic>
              <p:nvPicPr>
                <p:cNvPr id="26" name="墨迹 25">
                  <a:extLst>
                    <a:ext uri="{FF2B5EF4-FFF2-40B4-BE49-F238E27FC236}">
                      <a16:creationId xmlns:a16="http://schemas.microsoft.com/office/drawing/2014/main" id="{CA337F1C-C59A-89C9-C864-5C52164437B2}"/>
                    </a:ext>
                  </a:extLst>
                </p:cNvPr>
                <p:cNvPicPr/>
                <p:nvPr/>
              </p:nvPicPr>
              <p:blipFill>
                <a:blip r:embed="rId27"/>
                <a:stretch>
                  <a:fillRect/>
                </a:stretch>
              </p:blipFill>
              <p:spPr>
                <a:xfrm>
                  <a:off x="5834639" y="5737694"/>
                  <a:ext cx="1123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墨迹 27">
                  <a:extLst>
                    <a:ext uri="{FF2B5EF4-FFF2-40B4-BE49-F238E27FC236}">
                      <a16:creationId xmlns:a16="http://schemas.microsoft.com/office/drawing/2014/main" id="{1F65464E-57CF-F5C1-7337-5CE4E6BA1CE9}"/>
                    </a:ext>
                  </a:extLst>
                </p14:cNvPr>
                <p14:cNvContentPartPr/>
                <p14:nvPr/>
              </p14:nvContentPartPr>
              <p14:xfrm>
                <a:off x="5727719" y="5873414"/>
                <a:ext cx="182520" cy="38520"/>
              </p14:xfrm>
            </p:contentPart>
          </mc:Choice>
          <mc:Fallback xmlns="">
            <p:pic>
              <p:nvPicPr>
                <p:cNvPr id="28" name="墨迹 27">
                  <a:extLst>
                    <a:ext uri="{FF2B5EF4-FFF2-40B4-BE49-F238E27FC236}">
                      <a16:creationId xmlns:a16="http://schemas.microsoft.com/office/drawing/2014/main" id="{1F65464E-57CF-F5C1-7337-5CE4E6BA1CE9}"/>
                    </a:ext>
                  </a:extLst>
                </p:cNvPr>
                <p:cNvPicPr/>
                <p:nvPr/>
              </p:nvPicPr>
              <p:blipFill>
                <a:blip r:embed="rId29"/>
                <a:stretch>
                  <a:fillRect/>
                </a:stretch>
              </p:blipFill>
              <p:spPr>
                <a:xfrm>
                  <a:off x="5719079" y="5864774"/>
                  <a:ext cx="20016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1" name="墨迹 30">
                <a:extLst>
                  <a:ext uri="{FF2B5EF4-FFF2-40B4-BE49-F238E27FC236}">
                    <a16:creationId xmlns:a16="http://schemas.microsoft.com/office/drawing/2014/main" id="{FE8E924A-291A-6BD7-48BE-43AA2B45ABBD}"/>
                  </a:ext>
                </a:extLst>
              </p14:cNvPr>
              <p14:cNvContentPartPr/>
              <p14:nvPr/>
            </p14:nvContentPartPr>
            <p14:xfrm>
              <a:off x="7610519" y="4357454"/>
              <a:ext cx="2547000" cy="857520"/>
            </p14:xfrm>
          </p:contentPart>
        </mc:Choice>
        <mc:Fallback xmlns="">
          <p:pic>
            <p:nvPicPr>
              <p:cNvPr id="31" name="墨迹 30">
                <a:extLst>
                  <a:ext uri="{FF2B5EF4-FFF2-40B4-BE49-F238E27FC236}">
                    <a16:creationId xmlns:a16="http://schemas.microsoft.com/office/drawing/2014/main" id="{FE8E924A-291A-6BD7-48BE-43AA2B45ABBD}"/>
                  </a:ext>
                </a:extLst>
              </p:cNvPr>
              <p:cNvPicPr/>
              <p:nvPr/>
            </p:nvPicPr>
            <p:blipFill>
              <a:blip r:embed="rId31"/>
              <a:stretch>
                <a:fillRect/>
              </a:stretch>
            </p:blipFill>
            <p:spPr>
              <a:xfrm>
                <a:off x="7601879" y="4348814"/>
                <a:ext cx="256464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墨迹 32">
                <a:extLst>
                  <a:ext uri="{FF2B5EF4-FFF2-40B4-BE49-F238E27FC236}">
                    <a16:creationId xmlns:a16="http://schemas.microsoft.com/office/drawing/2014/main" id="{4D3ACB91-5245-D833-9ECE-FA43DA2E2010}"/>
                  </a:ext>
                </a:extLst>
              </p14:cNvPr>
              <p14:cNvContentPartPr/>
              <p14:nvPr/>
            </p14:nvContentPartPr>
            <p14:xfrm>
              <a:off x="7142519" y="4016174"/>
              <a:ext cx="52560" cy="64080"/>
            </p14:xfrm>
          </p:contentPart>
        </mc:Choice>
        <mc:Fallback xmlns="">
          <p:pic>
            <p:nvPicPr>
              <p:cNvPr id="33" name="墨迹 32">
                <a:extLst>
                  <a:ext uri="{FF2B5EF4-FFF2-40B4-BE49-F238E27FC236}">
                    <a16:creationId xmlns:a16="http://schemas.microsoft.com/office/drawing/2014/main" id="{4D3ACB91-5245-D833-9ECE-FA43DA2E2010}"/>
                  </a:ext>
                </a:extLst>
              </p:cNvPr>
              <p:cNvPicPr/>
              <p:nvPr/>
            </p:nvPicPr>
            <p:blipFill>
              <a:blip r:embed="rId35"/>
              <a:stretch>
                <a:fillRect/>
              </a:stretch>
            </p:blipFill>
            <p:spPr>
              <a:xfrm>
                <a:off x="7133519" y="4007174"/>
                <a:ext cx="70200" cy="81720"/>
              </a:xfrm>
              <a:prstGeom prst="rect">
                <a:avLst/>
              </a:prstGeom>
            </p:spPr>
          </p:pic>
        </mc:Fallback>
      </mc:AlternateContent>
    </p:spTree>
    <p:extLst>
      <p:ext uri="{BB962C8B-B14F-4D97-AF65-F5344CB8AC3E}">
        <p14:creationId xmlns:p14="http://schemas.microsoft.com/office/powerpoint/2010/main" val="245191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D479F2-4AF3-0324-E0F3-4483D2407337}"/>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29AD787D-D540-C3FC-C133-806AE4D2498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45FCE64C-688C-DB13-558B-2F22DABECBD7}"/>
              </a:ext>
            </a:extLst>
          </p:cNvPr>
          <p:cNvPicPr>
            <a:picLocks noChangeAspect="1"/>
          </p:cNvPicPr>
          <p:nvPr/>
        </p:nvPicPr>
        <p:blipFill>
          <a:blip r:embed="rId2"/>
          <a:stretch>
            <a:fillRect/>
          </a:stretch>
        </p:blipFill>
        <p:spPr>
          <a:xfrm>
            <a:off x="447135" y="337132"/>
            <a:ext cx="5435879" cy="354348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EA7EDB50-3E3F-5B84-1A3E-4100673AF9BB}"/>
                  </a:ext>
                </a:extLst>
              </p14:cNvPr>
              <p14:cNvContentPartPr/>
              <p14:nvPr/>
            </p14:nvContentPartPr>
            <p14:xfrm>
              <a:off x="374159" y="3378614"/>
              <a:ext cx="1398240" cy="528480"/>
            </p14:xfrm>
          </p:contentPart>
        </mc:Choice>
        <mc:Fallback xmlns="">
          <p:pic>
            <p:nvPicPr>
              <p:cNvPr id="7" name="墨迹 6">
                <a:extLst>
                  <a:ext uri="{FF2B5EF4-FFF2-40B4-BE49-F238E27FC236}">
                    <a16:creationId xmlns:a16="http://schemas.microsoft.com/office/drawing/2014/main" id="{EA7EDB50-3E3F-5B84-1A3E-4100673AF9BB}"/>
                  </a:ext>
                </a:extLst>
              </p:cNvPr>
              <p:cNvPicPr/>
              <p:nvPr/>
            </p:nvPicPr>
            <p:blipFill>
              <a:blip r:embed="rId4"/>
              <a:stretch>
                <a:fillRect/>
              </a:stretch>
            </p:blipFill>
            <p:spPr>
              <a:xfrm>
                <a:off x="365159" y="3369614"/>
                <a:ext cx="1415880" cy="546120"/>
              </a:xfrm>
              <a:prstGeom prst="rect">
                <a:avLst/>
              </a:prstGeom>
            </p:spPr>
          </p:pic>
        </mc:Fallback>
      </mc:AlternateContent>
      <p:pic>
        <p:nvPicPr>
          <p:cNvPr id="15" name="图片 14">
            <a:extLst>
              <a:ext uri="{FF2B5EF4-FFF2-40B4-BE49-F238E27FC236}">
                <a16:creationId xmlns:a16="http://schemas.microsoft.com/office/drawing/2014/main" id="{D5018747-6F5F-F03D-7C10-A5ECE0F5739B}"/>
              </a:ext>
            </a:extLst>
          </p:cNvPr>
          <p:cNvPicPr>
            <a:picLocks noChangeAspect="1"/>
          </p:cNvPicPr>
          <p:nvPr/>
        </p:nvPicPr>
        <p:blipFill>
          <a:blip r:embed="rId5"/>
          <a:stretch>
            <a:fillRect/>
          </a:stretch>
        </p:blipFill>
        <p:spPr>
          <a:xfrm>
            <a:off x="6909463" y="136525"/>
            <a:ext cx="2917439" cy="4840566"/>
          </a:xfrm>
          <a:prstGeom prst="rect">
            <a:avLst/>
          </a:prstGeom>
        </p:spPr>
      </p:pic>
      <p:pic>
        <p:nvPicPr>
          <p:cNvPr id="17" name="图片 16">
            <a:extLst>
              <a:ext uri="{FF2B5EF4-FFF2-40B4-BE49-F238E27FC236}">
                <a16:creationId xmlns:a16="http://schemas.microsoft.com/office/drawing/2014/main" id="{D6974B20-D56D-6148-BCB6-ECFE60D1901E}"/>
              </a:ext>
            </a:extLst>
          </p:cNvPr>
          <p:cNvPicPr>
            <a:picLocks noChangeAspect="1"/>
          </p:cNvPicPr>
          <p:nvPr/>
        </p:nvPicPr>
        <p:blipFill>
          <a:blip r:embed="rId6"/>
          <a:stretch>
            <a:fillRect/>
          </a:stretch>
        </p:blipFill>
        <p:spPr>
          <a:xfrm>
            <a:off x="9078103" y="1485607"/>
            <a:ext cx="2917440" cy="3030373"/>
          </a:xfrm>
          <a:prstGeom prst="rect">
            <a:avLst/>
          </a:prstGeom>
        </p:spPr>
      </p:pic>
      <mc:AlternateContent xmlns:mc="http://schemas.openxmlformats.org/markup-compatibility/2006" xmlns:p14="http://schemas.microsoft.com/office/powerpoint/2010/main">
        <mc:Choice Requires="p14">
          <p:contentPart p14:bwMode="auto" r:id="rId7">
            <p14:nvContentPartPr>
              <p14:cNvPr id="19" name="墨迹 18">
                <a:extLst>
                  <a:ext uri="{FF2B5EF4-FFF2-40B4-BE49-F238E27FC236}">
                    <a16:creationId xmlns:a16="http://schemas.microsoft.com/office/drawing/2014/main" id="{F8D574F0-8EE7-1B47-A395-B973FBBBAE7E}"/>
                  </a:ext>
                </a:extLst>
              </p14:cNvPr>
              <p14:cNvContentPartPr/>
              <p14:nvPr/>
            </p14:nvContentPartPr>
            <p14:xfrm>
              <a:off x="6999599" y="2421734"/>
              <a:ext cx="1163160" cy="310320"/>
            </p14:xfrm>
          </p:contentPart>
        </mc:Choice>
        <mc:Fallback xmlns="">
          <p:pic>
            <p:nvPicPr>
              <p:cNvPr id="19" name="墨迹 18">
                <a:extLst>
                  <a:ext uri="{FF2B5EF4-FFF2-40B4-BE49-F238E27FC236}">
                    <a16:creationId xmlns:a16="http://schemas.microsoft.com/office/drawing/2014/main" id="{F8D574F0-8EE7-1B47-A395-B973FBBBAE7E}"/>
                  </a:ext>
                </a:extLst>
              </p:cNvPr>
              <p:cNvPicPr/>
              <p:nvPr/>
            </p:nvPicPr>
            <p:blipFill>
              <a:blip r:embed="rId12"/>
              <a:stretch>
                <a:fillRect/>
              </a:stretch>
            </p:blipFill>
            <p:spPr>
              <a:xfrm>
                <a:off x="6990599" y="2412734"/>
                <a:ext cx="1180800" cy="327960"/>
              </a:xfrm>
              <a:prstGeom prst="rect">
                <a:avLst/>
              </a:prstGeom>
            </p:spPr>
          </p:pic>
        </mc:Fallback>
      </mc:AlternateContent>
      <p:sp>
        <p:nvSpPr>
          <p:cNvPr id="21" name="文本框 20">
            <a:extLst>
              <a:ext uri="{FF2B5EF4-FFF2-40B4-BE49-F238E27FC236}">
                <a16:creationId xmlns:a16="http://schemas.microsoft.com/office/drawing/2014/main" id="{DC8B15FA-140D-2696-22CD-8E778D98E6B0}"/>
              </a:ext>
            </a:extLst>
          </p:cNvPr>
          <p:cNvSpPr txBox="1"/>
          <p:nvPr/>
        </p:nvSpPr>
        <p:spPr>
          <a:xfrm>
            <a:off x="6030608" y="5404055"/>
            <a:ext cx="6094990" cy="144045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500" dirty="0" err="1"/>
              <a:t>SkinningField</a:t>
            </a:r>
            <a:r>
              <a:rPr lang="en-US" altLang="zh-CN" sz="1500" dirty="0"/>
              <a:t> </a:t>
            </a:r>
            <a:r>
              <a:rPr lang="zh-CN" altLang="en-US" sz="1500" dirty="0"/>
              <a:t>类供了更为复杂和灵活的蒙皮权重计算方法，支持使用体素网格进行预计算和通过多层感知器（</a:t>
            </a:r>
            <a:r>
              <a:rPr lang="en-US" altLang="zh-CN" sz="1500" dirty="0"/>
              <a:t>MLP</a:t>
            </a:r>
            <a:r>
              <a:rPr lang="zh-CN" altLang="en-US" sz="1500" dirty="0"/>
              <a:t>）计算蒙皮权重</a:t>
            </a:r>
            <a:endParaRPr lang="en-US" altLang="zh-CN" sz="1500" dirty="0"/>
          </a:p>
          <a:p>
            <a:pPr marL="285750" indent="-285750">
              <a:lnSpc>
                <a:spcPct val="150000"/>
              </a:lnSpc>
              <a:buFont typeface="Wingdings" panose="05000000000000000000" pitchFamily="2" charset="2"/>
              <a:buChar char="Ø"/>
            </a:pPr>
            <a:r>
              <a:rPr lang="zh-CN" altLang="en-US" sz="1500" dirty="0"/>
              <a:t>适用于需要处理大量点云数据和对精度要求较高的离线处理和渲染应用</a:t>
            </a:r>
          </a:p>
        </p:txBody>
      </p:sp>
      <p:sp>
        <p:nvSpPr>
          <p:cNvPr id="23" name="文本框 22">
            <a:extLst>
              <a:ext uri="{FF2B5EF4-FFF2-40B4-BE49-F238E27FC236}">
                <a16:creationId xmlns:a16="http://schemas.microsoft.com/office/drawing/2014/main" id="{D9F72D68-0559-3C66-8AD6-F39068654002}"/>
              </a:ext>
            </a:extLst>
          </p:cNvPr>
          <p:cNvSpPr txBox="1"/>
          <p:nvPr/>
        </p:nvSpPr>
        <p:spPr>
          <a:xfrm>
            <a:off x="755818" y="4308628"/>
            <a:ext cx="6094990" cy="109421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500" dirty="0"/>
              <a:t>SMPLNN </a:t>
            </a:r>
            <a:r>
              <a:rPr lang="zh-CN" altLang="en-US" sz="1500" dirty="0"/>
              <a:t>类使用了最邻近插值的方法来进行蒙皮权重的查询，这种方法直接根据最近的</a:t>
            </a:r>
            <a:r>
              <a:rPr lang="en-US" altLang="zh-CN" sz="1500" dirty="0"/>
              <a:t>SMPL</a:t>
            </a:r>
            <a:r>
              <a:rPr lang="zh-CN" altLang="en-US" sz="1500" dirty="0"/>
              <a:t>顶点来确定每个点的蒙皮权重。</a:t>
            </a:r>
            <a:endParaRPr lang="en-US" altLang="zh-CN" sz="1500" dirty="0"/>
          </a:p>
          <a:p>
            <a:pPr marL="285750" indent="-285750">
              <a:lnSpc>
                <a:spcPct val="150000"/>
              </a:lnSpc>
              <a:buFont typeface="Wingdings" panose="05000000000000000000" pitchFamily="2" charset="2"/>
              <a:buChar char="Ø"/>
            </a:pPr>
            <a:r>
              <a:rPr lang="zh-CN" altLang="en-US" sz="1500" dirty="0"/>
              <a:t>适用于一些预处理步骤或简单的变形应用</a:t>
            </a:r>
          </a:p>
        </p:txBody>
      </p:sp>
      <mc:AlternateContent xmlns:mc="http://schemas.openxmlformats.org/markup-compatibility/2006" xmlns:p14="http://schemas.microsoft.com/office/powerpoint/2010/main">
        <mc:Choice Requires="p14">
          <p:contentPart p14:bwMode="auto" r:id="rId13">
            <p14:nvContentPartPr>
              <p14:cNvPr id="24" name="墨迹 23">
                <a:extLst>
                  <a:ext uri="{FF2B5EF4-FFF2-40B4-BE49-F238E27FC236}">
                    <a16:creationId xmlns:a16="http://schemas.microsoft.com/office/drawing/2014/main" id="{811B6E67-94D7-0E69-A935-5EEB29B18814}"/>
                  </a:ext>
                </a:extLst>
              </p14:cNvPr>
              <p14:cNvContentPartPr/>
              <p14:nvPr/>
            </p14:nvContentPartPr>
            <p14:xfrm>
              <a:off x="7508639" y="3281414"/>
              <a:ext cx="703800" cy="25200"/>
            </p14:xfrm>
          </p:contentPart>
        </mc:Choice>
        <mc:Fallback xmlns="">
          <p:pic>
            <p:nvPicPr>
              <p:cNvPr id="24" name="墨迹 23">
                <a:extLst>
                  <a:ext uri="{FF2B5EF4-FFF2-40B4-BE49-F238E27FC236}">
                    <a16:creationId xmlns:a16="http://schemas.microsoft.com/office/drawing/2014/main" id="{811B6E67-94D7-0E69-A935-5EEB29B18814}"/>
                  </a:ext>
                </a:extLst>
              </p:cNvPr>
              <p:cNvPicPr/>
              <p:nvPr/>
            </p:nvPicPr>
            <p:blipFill>
              <a:blip r:embed="rId14"/>
              <a:stretch>
                <a:fillRect/>
              </a:stretch>
            </p:blipFill>
            <p:spPr>
              <a:xfrm>
                <a:off x="7499999" y="3272414"/>
                <a:ext cx="721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墨迹 24">
                <a:extLst>
                  <a:ext uri="{FF2B5EF4-FFF2-40B4-BE49-F238E27FC236}">
                    <a16:creationId xmlns:a16="http://schemas.microsoft.com/office/drawing/2014/main" id="{1F87C5F5-46E9-9555-9726-9F831005F544}"/>
                  </a:ext>
                </a:extLst>
              </p14:cNvPr>
              <p14:cNvContentPartPr/>
              <p14:nvPr/>
            </p14:nvContentPartPr>
            <p14:xfrm>
              <a:off x="5700719" y="3251534"/>
              <a:ext cx="1475280" cy="1059840"/>
            </p14:xfrm>
          </p:contentPart>
        </mc:Choice>
        <mc:Fallback xmlns="">
          <p:pic>
            <p:nvPicPr>
              <p:cNvPr id="25" name="墨迹 24">
                <a:extLst>
                  <a:ext uri="{FF2B5EF4-FFF2-40B4-BE49-F238E27FC236}">
                    <a16:creationId xmlns:a16="http://schemas.microsoft.com/office/drawing/2014/main" id="{1F87C5F5-46E9-9555-9726-9F831005F544}"/>
                  </a:ext>
                </a:extLst>
              </p:cNvPr>
              <p:cNvPicPr/>
              <p:nvPr/>
            </p:nvPicPr>
            <p:blipFill>
              <a:blip r:embed="rId16"/>
              <a:stretch>
                <a:fillRect/>
              </a:stretch>
            </p:blipFill>
            <p:spPr>
              <a:xfrm>
                <a:off x="5692079" y="3242894"/>
                <a:ext cx="1492920" cy="107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墨迹 25">
                <a:extLst>
                  <a:ext uri="{FF2B5EF4-FFF2-40B4-BE49-F238E27FC236}">
                    <a16:creationId xmlns:a16="http://schemas.microsoft.com/office/drawing/2014/main" id="{87FDD976-03FE-5A42-E997-610AC6EC13E0}"/>
                  </a:ext>
                </a:extLst>
              </p14:cNvPr>
              <p14:cNvContentPartPr/>
              <p14:nvPr/>
            </p14:nvContentPartPr>
            <p14:xfrm>
              <a:off x="5544839" y="4232534"/>
              <a:ext cx="348840" cy="164160"/>
            </p14:xfrm>
          </p:contentPart>
        </mc:Choice>
        <mc:Fallback xmlns="">
          <p:pic>
            <p:nvPicPr>
              <p:cNvPr id="26" name="墨迹 25">
                <a:extLst>
                  <a:ext uri="{FF2B5EF4-FFF2-40B4-BE49-F238E27FC236}">
                    <a16:creationId xmlns:a16="http://schemas.microsoft.com/office/drawing/2014/main" id="{87FDD976-03FE-5A42-E997-610AC6EC13E0}"/>
                  </a:ext>
                </a:extLst>
              </p:cNvPr>
              <p:cNvPicPr/>
              <p:nvPr/>
            </p:nvPicPr>
            <p:blipFill>
              <a:blip r:embed="rId18"/>
              <a:stretch>
                <a:fillRect/>
              </a:stretch>
            </p:blipFill>
            <p:spPr>
              <a:xfrm>
                <a:off x="5536199" y="4223534"/>
                <a:ext cx="366480" cy="181800"/>
              </a:xfrm>
              <a:prstGeom prst="rect">
                <a:avLst/>
              </a:prstGeom>
            </p:spPr>
          </p:pic>
        </mc:Fallback>
      </mc:AlternateContent>
      <p:sp>
        <p:nvSpPr>
          <p:cNvPr id="30" name="文本框 29">
            <a:extLst>
              <a:ext uri="{FF2B5EF4-FFF2-40B4-BE49-F238E27FC236}">
                <a16:creationId xmlns:a16="http://schemas.microsoft.com/office/drawing/2014/main" id="{7DB4A2A0-C99E-10BE-8A27-23D0941F3C88}"/>
              </a:ext>
            </a:extLst>
          </p:cNvPr>
          <p:cNvSpPr txBox="1"/>
          <p:nvPr/>
        </p:nvSpPr>
        <p:spPr>
          <a:xfrm>
            <a:off x="262729" y="5668219"/>
            <a:ext cx="6094990" cy="323165"/>
          </a:xfrm>
          <a:prstGeom prst="rect">
            <a:avLst/>
          </a:prstGeom>
          <a:noFill/>
        </p:spPr>
        <p:txBody>
          <a:bodyPr wrap="square">
            <a:spAutoFit/>
          </a:bodyPr>
          <a:lstStyle/>
          <a:p>
            <a:r>
              <a:rPr lang="en-US" altLang="zh-CN" sz="1500" dirty="0"/>
              <a:t>pytorch3d.ops.knn_points </a:t>
            </a:r>
            <a:r>
              <a:rPr lang="zh-CN" altLang="en-US" sz="1500" dirty="0"/>
              <a:t>函数来找到最近的顶点</a:t>
            </a:r>
          </a:p>
        </p:txBody>
      </p:sp>
      <p:sp>
        <p:nvSpPr>
          <p:cNvPr id="32" name="文本框 31">
            <a:extLst>
              <a:ext uri="{FF2B5EF4-FFF2-40B4-BE49-F238E27FC236}">
                <a16:creationId xmlns:a16="http://schemas.microsoft.com/office/drawing/2014/main" id="{EB6E88CC-BBF0-4DEF-3FB6-2208EC25AFC7}"/>
              </a:ext>
            </a:extLst>
          </p:cNvPr>
          <p:cNvSpPr txBox="1"/>
          <p:nvPr/>
        </p:nvSpPr>
        <p:spPr>
          <a:xfrm>
            <a:off x="8959808" y="777684"/>
            <a:ext cx="2393992" cy="323165"/>
          </a:xfrm>
          <a:prstGeom prst="rect">
            <a:avLst/>
          </a:prstGeom>
          <a:noFill/>
        </p:spPr>
        <p:txBody>
          <a:bodyPr wrap="square">
            <a:spAutoFit/>
          </a:bodyPr>
          <a:lstStyle/>
          <a:p>
            <a:r>
              <a:rPr lang="zh-CN" altLang="en-US" sz="1500" dirty="0"/>
              <a:t>更新高斯点的位置和旋转</a:t>
            </a:r>
          </a:p>
        </p:txBody>
      </p:sp>
      <p:grpSp>
        <p:nvGrpSpPr>
          <p:cNvPr id="37" name="组合 36">
            <a:extLst>
              <a:ext uri="{FF2B5EF4-FFF2-40B4-BE49-F238E27FC236}">
                <a16:creationId xmlns:a16="http://schemas.microsoft.com/office/drawing/2014/main" id="{BE319606-A12C-9487-E6AF-C9CBBBDDB09D}"/>
              </a:ext>
            </a:extLst>
          </p:cNvPr>
          <p:cNvGrpSpPr/>
          <p:nvPr/>
        </p:nvGrpSpPr>
        <p:grpSpPr>
          <a:xfrm>
            <a:off x="7611599" y="1467734"/>
            <a:ext cx="2606760" cy="2444040"/>
            <a:chOff x="7611599" y="1467734"/>
            <a:chExt cx="2606760" cy="2444040"/>
          </a:xfrm>
        </p:grpSpPr>
        <mc:AlternateContent xmlns:mc="http://schemas.openxmlformats.org/markup-compatibility/2006" xmlns:p14="http://schemas.microsoft.com/office/powerpoint/2010/main">
          <mc:Choice Requires="p14">
            <p:contentPart p14:bwMode="auto" r:id="rId19">
              <p14:nvContentPartPr>
                <p14:cNvPr id="33" name="墨迹 32">
                  <a:extLst>
                    <a:ext uri="{FF2B5EF4-FFF2-40B4-BE49-F238E27FC236}">
                      <a16:creationId xmlns:a16="http://schemas.microsoft.com/office/drawing/2014/main" id="{2DA4861F-F6AA-7E16-0F0C-0B5E0147F615}"/>
                    </a:ext>
                  </a:extLst>
                </p14:cNvPr>
                <p14:cNvContentPartPr/>
                <p14:nvPr/>
              </p14:nvContentPartPr>
              <p14:xfrm>
                <a:off x="7611599" y="3577694"/>
                <a:ext cx="571320" cy="12960"/>
              </p14:xfrm>
            </p:contentPart>
          </mc:Choice>
          <mc:Fallback xmlns="">
            <p:pic>
              <p:nvPicPr>
                <p:cNvPr id="33" name="墨迹 32">
                  <a:extLst>
                    <a:ext uri="{FF2B5EF4-FFF2-40B4-BE49-F238E27FC236}">
                      <a16:creationId xmlns:a16="http://schemas.microsoft.com/office/drawing/2014/main" id="{2DA4861F-F6AA-7E16-0F0C-0B5E0147F615}"/>
                    </a:ext>
                  </a:extLst>
                </p:cNvPr>
                <p:cNvPicPr/>
                <p:nvPr/>
              </p:nvPicPr>
              <p:blipFill>
                <a:blip r:embed="rId20"/>
                <a:stretch>
                  <a:fillRect/>
                </a:stretch>
              </p:blipFill>
              <p:spPr>
                <a:xfrm>
                  <a:off x="7605479" y="3571574"/>
                  <a:ext cx="583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墨迹 33">
                  <a:extLst>
                    <a:ext uri="{FF2B5EF4-FFF2-40B4-BE49-F238E27FC236}">
                      <a16:creationId xmlns:a16="http://schemas.microsoft.com/office/drawing/2014/main" id="{7D52DC31-2E2C-FBE5-9C5B-CB3C2D69894C}"/>
                    </a:ext>
                  </a:extLst>
                </p14:cNvPr>
                <p14:cNvContentPartPr/>
                <p14:nvPr/>
              </p14:nvContentPartPr>
              <p14:xfrm>
                <a:off x="9725159" y="3868214"/>
                <a:ext cx="493200" cy="43560"/>
              </p14:xfrm>
            </p:contentPart>
          </mc:Choice>
          <mc:Fallback xmlns="">
            <p:pic>
              <p:nvPicPr>
                <p:cNvPr id="34" name="墨迹 33">
                  <a:extLst>
                    <a:ext uri="{FF2B5EF4-FFF2-40B4-BE49-F238E27FC236}">
                      <a16:creationId xmlns:a16="http://schemas.microsoft.com/office/drawing/2014/main" id="{7D52DC31-2E2C-FBE5-9C5B-CB3C2D69894C}"/>
                    </a:ext>
                  </a:extLst>
                </p:cNvPr>
                <p:cNvPicPr/>
                <p:nvPr/>
              </p:nvPicPr>
              <p:blipFill>
                <a:blip r:embed="rId22"/>
                <a:stretch>
                  <a:fillRect/>
                </a:stretch>
              </p:blipFill>
              <p:spPr>
                <a:xfrm>
                  <a:off x="9719039" y="3862094"/>
                  <a:ext cx="505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墨迹 34">
                  <a:extLst>
                    <a:ext uri="{FF2B5EF4-FFF2-40B4-BE49-F238E27FC236}">
                      <a16:creationId xmlns:a16="http://schemas.microsoft.com/office/drawing/2014/main" id="{D9F3C06F-5A88-985F-EF91-EFA81FD1C1C8}"/>
                    </a:ext>
                  </a:extLst>
                </p14:cNvPr>
                <p14:cNvContentPartPr/>
                <p14:nvPr/>
              </p14:nvContentPartPr>
              <p14:xfrm>
                <a:off x="8377679" y="1467734"/>
                <a:ext cx="700920" cy="2050560"/>
              </p14:xfrm>
            </p:contentPart>
          </mc:Choice>
          <mc:Fallback xmlns="">
            <p:pic>
              <p:nvPicPr>
                <p:cNvPr id="35" name="墨迹 34">
                  <a:extLst>
                    <a:ext uri="{FF2B5EF4-FFF2-40B4-BE49-F238E27FC236}">
                      <a16:creationId xmlns:a16="http://schemas.microsoft.com/office/drawing/2014/main" id="{D9F3C06F-5A88-985F-EF91-EFA81FD1C1C8}"/>
                    </a:ext>
                  </a:extLst>
                </p:cNvPr>
                <p:cNvPicPr/>
                <p:nvPr/>
              </p:nvPicPr>
              <p:blipFill>
                <a:blip r:embed="rId24"/>
                <a:stretch>
                  <a:fillRect/>
                </a:stretch>
              </p:blipFill>
              <p:spPr>
                <a:xfrm>
                  <a:off x="8371559" y="1461614"/>
                  <a:ext cx="713160" cy="2062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墨迹 35">
                  <a:extLst>
                    <a:ext uri="{FF2B5EF4-FFF2-40B4-BE49-F238E27FC236}">
                      <a16:creationId xmlns:a16="http://schemas.microsoft.com/office/drawing/2014/main" id="{7F15C040-9D5A-7322-11EF-B6DDE6AD8C3D}"/>
                    </a:ext>
                  </a:extLst>
                </p14:cNvPr>
                <p14:cNvContentPartPr/>
                <p14:nvPr/>
              </p14:nvContentPartPr>
              <p14:xfrm>
                <a:off x="9089399" y="1471334"/>
                <a:ext cx="56520" cy="132120"/>
              </p14:xfrm>
            </p:contentPart>
          </mc:Choice>
          <mc:Fallback xmlns="">
            <p:pic>
              <p:nvPicPr>
                <p:cNvPr id="36" name="墨迹 35">
                  <a:extLst>
                    <a:ext uri="{FF2B5EF4-FFF2-40B4-BE49-F238E27FC236}">
                      <a16:creationId xmlns:a16="http://schemas.microsoft.com/office/drawing/2014/main" id="{7F15C040-9D5A-7322-11EF-B6DDE6AD8C3D}"/>
                    </a:ext>
                  </a:extLst>
                </p:cNvPr>
                <p:cNvPicPr/>
                <p:nvPr/>
              </p:nvPicPr>
              <p:blipFill>
                <a:blip r:embed="rId26"/>
                <a:stretch>
                  <a:fillRect/>
                </a:stretch>
              </p:blipFill>
              <p:spPr>
                <a:xfrm>
                  <a:off x="9083279" y="1465214"/>
                  <a:ext cx="68760" cy="144360"/>
                </a:xfrm>
                <a:prstGeom prst="rect">
                  <a:avLst/>
                </a:prstGeom>
              </p:spPr>
            </p:pic>
          </mc:Fallback>
        </mc:AlternateContent>
      </p:grpSp>
      <p:grpSp>
        <p:nvGrpSpPr>
          <p:cNvPr id="41" name="组合 40">
            <a:extLst>
              <a:ext uri="{FF2B5EF4-FFF2-40B4-BE49-F238E27FC236}">
                <a16:creationId xmlns:a16="http://schemas.microsoft.com/office/drawing/2014/main" id="{9A105238-E38B-93AF-270A-8D085FFC0903}"/>
              </a:ext>
            </a:extLst>
          </p:cNvPr>
          <p:cNvGrpSpPr/>
          <p:nvPr/>
        </p:nvGrpSpPr>
        <p:grpSpPr>
          <a:xfrm>
            <a:off x="10373159" y="1216814"/>
            <a:ext cx="769320" cy="2616480"/>
            <a:chOff x="10373159" y="1216814"/>
            <a:chExt cx="769320" cy="2616480"/>
          </a:xfrm>
        </p:grpSpPr>
        <mc:AlternateContent xmlns:mc="http://schemas.openxmlformats.org/markup-compatibility/2006" xmlns:p14="http://schemas.microsoft.com/office/powerpoint/2010/main">
          <mc:Choice Requires="p14">
            <p:contentPart p14:bwMode="auto" r:id="rId27">
              <p14:nvContentPartPr>
                <p14:cNvPr id="38" name="墨迹 37">
                  <a:extLst>
                    <a:ext uri="{FF2B5EF4-FFF2-40B4-BE49-F238E27FC236}">
                      <a16:creationId xmlns:a16="http://schemas.microsoft.com/office/drawing/2014/main" id="{960190B3-616A-A49B-2CB1-C01A1E5448DF}"/>
                    </a:ext>
                  </a:extLst>
                </p14:cNvPr>
                <p14:cNvContentPartPr/>
                <p14:nvPr/>
              </p14:nvContentPartPr>
              <p14:xfrm>
                <a:off x="10373159" y="1221854"/>
                <a:ext cx="769320" cy="2611440"/>
              </p14:xfrm>
            </p:contentPart>
          </mc:Choice>
          <mc:Fallback xmlns="">
            <p:pic>
              <p:nvPicPr>
                <p:cNvPr id="38" name="墨迹 37">
                  <a:extLst>
                    <a:ext uri="{FF2B5EF4-FFF2-40B4-BE49-F238E27FC236}">
                      <a16:creationId xmlns:a16="http://schemas.microsoft.com/office/drawing/2014/main" id="{960190B3-616A-A49B-2CB1-C01A1E5448DF}"/>
                    </a:ext>
                  </a:extLst>
                </p:cNvPr>
                <p:cNvPicPr/>
                <p:nvPr/>
              </p:nvPicPr>
              <p:blipFill>
                <a:blip r:embed="rId28"/>
                <a:stretch>
                  <a:fillRect/>
                </a:stretch>
              </p:blipFill>
              <p:spPr>
                <a:xfrm>
                  <a:off x="10367039" y="1215734"/>
                  <a:ext cx="781560" cy="262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墨迹 38">
                  <a:extLst>
                    <a:ext uri="{FF2B5EF4-FFF2-40B4-BE49-F238E27FC236}">
                      <a16:creationId xmlns:a16="http://schemas.microsoft.com/office/drawing/2014/main" id="{5EAB3046-1BFA-6C4A-46A2-83CE4D44C38B}"/>
                    </a:ext>
                  </a:extLst>
                </p14:cNvPr>
                <p14:cNvContentPartPr/>
                <p14:nvPr/>
              </p14:nvContentPartPr>
              <p14:xfrm>
                <a:off x="10845479" y="1216814"/>
                <a:ext cx="12960" cy="257400"/>
              </p14:xfrm>
            </p:contentPart>
          </mc:Choice>
          <mc:Fallback xmlns="">
            <p:pic>
              <p:nvPicPr>
                <p:cNvPr id="39" name="墨迹 38">
                  <a:extLst>
                    <a:ext uri="{FF2B5EF4-FFF2-40B4-BE49-F238E27FC236}">
                      <a16:creationId xmlns:a16="http://schemas.microsoft.com/office/drawing/2014/main" id="{5EAB3046-1BFA-6C4A-46A2-83CE4D44C38B}"/>
                    </a:ext>
                  </a:extLst>
                </p:cNvPr>
                <p:cNvPicPr/>
                <p:nvPr/>
              </p:nvPicPr>
              <p:blipFill>
                <a:blip r:embed="rId30"/>
                <a:stretch>
                  <a:fillRect/>
                </a:stretch>
              </p:blipFill>
              <p:spPr>
                <a:xfrm>
                  <a:off x="10839359" y="1210694"/>
                  <a:ext cx="25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墨迹 39">
                  <a:extLst>
                    <a:ext uri="{FF2B5EF4-FFF2-40B4-BE49-F238E27FC236}">
                      <a16:creationId xmlns:a16="http://schemas.microsoft.com/office/drawing/2014/main" id="{BD7A0025-5026-E471-4225-3FD23C94CB07}"/>
                    </a:ext>
                  </a:extLst>
                </p14:cNvPr>
                <p14:cNvContentPartPr/>
                <p14:nvPr/>
              </p14:nvContentPartPr>
              <p14:xfrm>
                <a:off x="10857359" y="1289534"/>
                <a:ext cx="162000" cy="49320"/>
              </p14:xfrm>
            </p:contentPart>
          </mc:Choice>
          <mc:Fallback xmlns="">
            <p:pic>
              <p:nvPicPr>
                <p:cNvPr id="40" name="墨迹 39">
                  <a:extLst>
                    <a:ext uri="{FF2B5EF4-FFF2-40B4-BE49-F238E27FC236}">
                      <a16:creationId xmlns:a16="http://schemas.microsoft.com/office/drawing/2014/main" id="{BD7A0025-5026-E471-4225-3FD23C94CB07}"/>
                    </a:ext>
                  </a:extLst>
                </p:cNvPr>
                <p:cNvPicPr/>
                <p:nvPr/>
              </p:nvPicPr>
              <p:blipFill>
                <a:blip r:embed="rId32"/>
                <a:stretch>
                  <a:fillRect/>
                </a:stretch>
              </p:blipFill>
              <p:spPr>
                <a:xfrm>
                  <a:off x="10851239" y="1283414"/>
                  <a:ext cx="174240" cy="61560"/>
                </a:xfrm>
                <a:prstGeom prst="rect">
                  <a:avLst/>
                </a:prstGeom>
              </p:spPr>
            </p:pic>
          </mc:Fallback>
        </mc:AlternateContent>
      </p:grpSp>
      <p:grpSp>
        <p:nvGrpSpPr>
          <p:cNvPr id="44" name="组合 43">
            <a:extLst>
              <a:ext uri="{FF2B5EF4-FFF2-40B4-BE49-F238E27FC236}">
                <a16:creationId xmlns:a16="http://schemas.microsoft.com/office/drawing/2014/main" id="{A1C53C31-3804-B1B4-6A4A-F52BCA6F8C59}"/>
              </a:ext>
            </a:extLst>
          </p:cNvPr>
          <p:cNvGrpSpPr/>
          <p:nvPr/>
        </p:nvGrpSpPr>
        <p:grpSpPr>
          <a:xfrm>
            <a:off x="2533439" y="4710974"/>
            <a:ext cx="555120" cy="1007280"/>
            <a:chOff x="2533439" y="4710974"/>
            <a:chExt cx="555120" cy="1007280"/>
          </a:xfrm>
        </p:grpSpPr>
        <mc:AlternateContent xmlns:mc="http://schemas.openxmlformats.org/markup-compatibility/2006" xmlns:p14="http://schemas.microsoft.com/office/powerpoint/2010/main">
          <mc:Choice Requires="p14">
            <p:contentPart p14:bwMode="auto" r:id="rId33">
              <p14:nvContentPartPr>
                <p14:cNvPr id="42" name="墨迹 41">
                  <a:extLst>
                    <a:ext uri="{FF2B5EF4-FFF2-40B4-BE49-F238E27FC236}">
                      <a16:creationId xmlns:a16="http://schemas.microsoft.com/office/drawing/2014/main" id="{ED84AE9E-AEA5-FEB7-ADE7-13F57AA66EC1}"/>
                    </a:ext>
                  </a:extLst>
                </p14:cNvPr>
                <p14:cNvContentPartPr/>
                <p14:nvPr/>
              </p14:nvContentPartPr>
              <p14:xfrm>
                <a:off x="2591039" y="4710974"/>
                <a:ext cx="497520" cy="902160"/>
              </p14:xfrm>
            </p:contentPart>
          </mc:Choice>
          <mc:Fallback xmlns="">
            <p:pic>
              <p:nvPicPr>
                <p:cNvPr id="42" name="墨迹 41">
                  <a:extLst>
                    <a:ext uri="{FF2B5EF4-FFF2-40B4-BE49-F238E27FC236}">
                      <a16:creationId xmlns:a16="http://schemas.microsoft.com/office/drawing/2014/main" id="{ED84AE9E-AEA5-FEB7-ADE7-13F57AA66EC1}"/>
                    </a:ext>
                  </a:extLst>
                </p:cNvPr>
                <p:cNvPicPr/>
                <p:nvPr/>
              </p:nvPicPr>
              <p:blipFill>
                <a:blip r:embed="rId34"/>
                <a:stretch>
                  <a:fillRect/>
                </a:stretch>
              </p:blipFill>
              <p:spPr>
                <a:xfrm>
                  <a:off x="2582039" y="4702334"/>
                  <a:ext cx="51516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墨迹 42">
                  <a:extLst>
                    <a:ext uri="{FF2B5EF4-FFF2-40B4-BE49-F238E27FC236}">
                      <a16:creationId xmlns:a16="http://schemas.microsoft.com/office/drawing/2014/main" id="{8D4BF145-57A3-1860-3873-1A5017C18C62}"/>
                    </a:ext>
                  </a:extLst>
                </p14:cNvPr>
                <p14:cNvContentPartPr/>
                <p14:nvPr/>
              </p14:nvContentPartPr>
              <p14:xfrm>
                <a:off x="2533439" y="5522414"/>
                <a:ext cx="364680" cy="195840"/>
              </p14:xfrm>
            </p:contentPart>
          </mc:Choice>
          <mc:Fallback xmlns="">
            <p:pic>
              <p:nvPicPr>
                <p:cNvPr id="43" name="墨迹 42">
                  <a:extLst>
                    <a:ext uri="{FF2B5EF4-FFF2-40B4-BE49-F238E27FC236}">
                      <a16:creationId xmlns:a16="http://schemas.microsoft.com/office/drawing/2014/main" id="{8D4BF145-57A3-1860-3873-1A5017C18C62}"/>
                    </a:ext>
                  </a:extLst>
                </p:cNvPr>
                <p:cNvPicPr/>
                <p:nvPr/>
              </p:nvPicPr>
              <p:blipFill>
                <a:blip r:embed="rId36"/>
                <a:stretch>
                  <a:fillRect/>
                </a:stretch>
              </p:blipFill>
              <p:spPr>
                <a:xfrm>
                  <a:off x="2524439" y="5513414"/>
                  <a:ext cx="382320" cy="21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 name="墨迹 3">
                <a:extLst>
                  <a:ext uri="{FF2B5EF4-FFF2-40B4-BE49-F238E27FC236}">
                    <a16:creationId xmlns:a16="http://schemas.microsoft.com/office/drawing/2014/main" id="{10DE3FF6-44FC-1F58-4211-3F1697910482}"/>
                  </a:ext>
                </a:extLst>
              </p14:cNvPr>
              <p14:cNvContentPartPr/>
              <p14:nvPr/>
            </p14:nvContentPartPr>
            <p14:xfrm>
              <a:off x="9361199" y="1386014"/>
              <a:ext cx="1184040" cy="394200"/>
            </p14:xfrm>
          </p:contentPart>
        </mc:Choice>
        <mc:Fallback xmlns="">
          <p:pic>
            <p:nvPicPr>
              <p:cNvPr id="4" name="墨迹 3">
                <a:extLst>
                  <a:ext uri="{FF2B5EF4-FFF2-40B4-BE49-F238E27FC236}">
                    <a16:creationId xmlns:a16="http://schemas.microsoft.com/office/drawing/2014/main" id="{10DE3FF6-44FC-1F58-4211-3F1697910482}"/>
                  </a:ext>
                </a:extLst>
              </p:cNvPr>
              <p:cNvPicPr/>
              <p:nvPr/>
            </p:nvPicPr>
            <p:blipFill>
              <a:blip r:embed="rId38"/>
              <a:stretch>
                <a:fillRect/>
              </a:stretch>
            </p:blipFill>
            <p:spPr>
              <a:xfrm>
                <a:off x="9355079" y="1379894"/>
                <a:ext cx="1196280" cy="406440"/>
              </a:xfrm>
              <a:prstGeom prst="rect">
                <a:avLst/>
              </a:prstGeom>
            </p:spPr>
          </p:pic>
        </mc:Fallback>
      </mc:AlternateContent>
      <p:grpSp>
        <p:nvGrpSpPr>
          <p:cNvPr id="9" name="组合 8">
            <a:extLst>
              <a:ext uri="{FF2B5EF4-FFF2-40B4-BE49-F238E27FC236}">
                <a16:creationId xmlns:a16="http://schemas.microsoft.com/office/drawing/2014/main" id="{AAD22DC9-C935-429A-67CA-DB4B8A35CFA8}"/>
              </a:ext>
            </a:extLst>
          </p:cNvPr>
          <p:cNvGrpSpPr/>
          <p:nvPr/>
        </p:nvGrpSpPr>
        <p:grpSpPr>
          <a:xfrm>
            <a:off x="10209359" y="4547174"/>
            <a:ext cx="223560" cy="851040"/>
            <a:chOff x="10209359" y="4547174"/>
            <a:chExt cx="223560" cy="851040"/>
          </a:xfrm>
        </p:grpSpPr>
        <mc:AlternateContent xmlns:mc="http://schemas.openxmlformats.org/markup-compatibility/2006" xmlns:p14="http://schemas.microsoft.com/office/powerpoint/2010/main">
          <mc:Choice Requires="p14">
            <p:contentPart p14:bwMode="auto" r:id="rId39">
              <p14:nvContentPartPr>
                <p14:cNvPr id="6" name="墨迹 5">
                  <a:extLst>
                    <a:ext uri="{FF2B5EF4-FFF2-40B4-BE49-F238E27FC236}">
                      <a16:creationId xmlns:a16="http://schemas.microsoft.com/office/drawing/2014/main" id="{2B3919BF-147E-F16D-195E-C3856059C80E}"/>
                    </a:ext>
                  </a:extLst>
                </p14:cNvPr>
                <p14:cNvContentPartPr/>
                <p14:nvPr/>
              </p14:nvContentPartPr>
              <p14:xfrm>
                <a:off x="10250759" y="4547174"/>
                <a:ext cx="182160" cy="741960"/>
              </p14:xfrm>
            </p:contentPart>
          </mc:Choice>
          <mc:Fallback xmlns="">
            <p:pic>
              <p:nvPicPr>
                <p:cNvPr id="6" name="墨迹 5">
                  <a:extLst>
                    <a:ext uri="{FF2B5EF4-FFF2-40B4-BE49-F238E27FC236}">
                      <a16:creationId xmlns:a16="http://schemas.microsoft.com/office/drawing/2014/main" id="{2B3919BF-147E-F16D-195E-C3856059C80E}"/>
                    </a:ext>
                  </a:extLst>
                </p:cNvPr>
                <p:cNvPicPr/>
                <p:nvPr/>
              </p:nvPicPr>
              <p:blipFill>
                <a:blip r:embed="rId40"/>
                <a:stretch>
                  <a:fillRect/>
                </a:stretch>
              </p:blipFill>
              <p:spPr>
                <a:xfrm>
                  <a:off x="10244639" y="4541054"/>
                  <a:ext cx="194400"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 name="墨迹 7">
                  <a:extLst>
                    <a:ext uri="{FF2B5EF4-FFF2-40B4-BE49-F238E27FC236}">
                      <a16:creationId xmlns:a16="http://schemas.microsoft.com/office/drawing/2014/main" id="{96287C4A-8579-EB4D-0AA8-0CFB7B4C568E}"/>
                    </a:ext>
                  </a:extLst>
                </p14:cNvPr>
                <p14:cNvContentPartPr/>
                <p14:nvPr/>
              </p14:nvContentPartPr>
              <p14:xfrm>
                <a:off x="10209359" y="5195534"/>
                <a:ext cx="131400" cy="202680"/>
              </p14:xfrm>
            </p:contentPart>
          </mc:Choice>
          <mc:Fallback xmlns="">
            <p:pic>
              <p:nvPicPr>
                <p:cNvPr id="8" name="墨迹 7">
                  <a:extLst>
                    <a:ext uri="{FF2B5EF4-FFF2-40B4-BE49-F238E27FC236}">
                      <a16:creationId xmlns:a16="http://schemas.microsoft.com/office/drawing/2014/main" id="{96287C4A-8579-EB4D-0AA8-0CFB7B4C568E}"/>
                    </a:ext>
                  </a:extLst>
                </p:cNvPr>
                <p:cNvPicPr/>
                <p:nvPr/>
              </p:nvPicPr>
              <p:blipFill>
                <a:blip r:embed="rId42"/>
                <a:stretch>
                  <a:fillRect/>
                </a:stretch>
              </p:blipFill>
              <p:spPr>
                <a:xfrm>
                  <a:off x="10203239" y="5189414"/>
                  <a:ext cx="143640" cy="214920"/>
                </a:xfrm>
                <a:prstGeom prst="rect">
                  <a:avLst/>
                </a:prstGeom>
              </p:spPr>
            </p:pic>
          </mc:Fallback>
        </mc:AlternateContent>
      </p:grpSp>
    </p:spTree>
    <p:extLst>
      <p:ext uri="{BB962C8B-B14F-4D97-AF65-F5344CB8AC3E}">
        <p14:creationId xmlns:p14="http://schemas.microsoft.com/office/powerpoint/2010/main" val="1260782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542CF-05D6-DA16-D27F-3CA3FAA72F93}"/>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5" name="矩形 4">
            <a:extLst>
              <a:ext uri="{FF2B5EF4-FFF2-40B4-BE49-F238E27FC236}">
                <a16:creationId xmlns:a16="http://schemas.microsoft.com/office/drawing/2014/main" id="{857FB729-E050-A58C-DB8C-B7A5DE88F0E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mc:AlternateContent xmlns:mc="http://schemas.openxmlformats.org/markup-compatibility/2006" xmlns:p14="http://schemas.microsoft.com/office/powerpoint/2010/main">
        <mc:Choice Requires="p14">
          <p:contentPart p14:bwMode="auto" r:id="rId2">
            <p14:nvContentPartPr>
              <p14:cNvPr id="10" name="墨迹 9">
                <a:extLst>
                  <a:ext uri="{FF2B5EF4-FFF2-40B4-BE49-F238E27FC236}">
                    <a16:creationId xmlns:a16="http://schemas.microsoft.com/office/drawing/2014/main" id="{C8D4E6B3-D54C-FC51-DF8E-53E5EE54E796}"/>
                  </a:ext>
                </a:extLst>
              </p14:cNvPr>
              <p14:cNvContentPartPr/>
              <p14:nvPr/>
            </p14:nvContentPartPr>
            <p14:xfrm>
              <a:off x="5231999" y="6352214"/>
              <a:ext cx="360" cy="360"/>
            </p14:xfrm>
          </p:contentPart>
        </mc:Choice>
        <mc:Fallback xmlns="">
          <p:pic>
            <p:nvPicPr>
              <p:cNvPr id="10" name="墨迹 9">
                <a:extLst>
                  <a:ext uri="{FF2B5EF4-FFF2-40B4-BE49-F238E27FC236}">
                    <a16:creationId xmlns:a16="http://schemas.microsoft.com/office/drawing/2014/main" id="{C8D4E6B3-D54C-FC51-DF8E-53E5EE54E796}"/>
                  </a:ext>
                </a:extLst>
              </p:cNvPr>
              <p:cNvPicPr/>
              <p:nvPr/>
            </p:nvPicPr>
            <p:blipFill>
              <a:blip r:embed="rId3"/>
              <a:stretch>
                <a:fillRect/>
              </a:stretch>
            </p:blipFill>
            <p:spPr>
              <a:xfrm>
                <a:off x="5222999" y="6343214"/>
                <a:ext cx="18000" cy="18000"/>
              </a:xfrm>
              <a:prstGeom prst="rect">
                <a:avLst/>
              </a:prstGeom>
            </p:spPr>
          </p:pic>
        </mc:Fallback>
      </mc:AlternateContent>
      <p:pic>
        <p:nvPicPr>
          <p:cNvPr id="12" name="图片 11">
            <a:extLst>
              <a:ext uri="{FF2B5EF4-FFF2-40B4-BE49-F238E27FC236}">
                <a16:creationId xmlns:a16="http://schemas.microsoft.com/office/drawing/2014/main" id="{81044A75-41D4-B005-1984-F91B3593E353}"/>
              </a:ext>
            </a:extLst>
          </p:cNvPr>
          <p:cNvPicPr>
            <a:picLocks noChangeAspect="1"/>
          </p:cNvPicPr>
          <p:nvPr/>
        </p:nvPicPr>
        <p:blipFill>
          <a:blip r:embed="rId4"/>
          <a:stretch>
            <a:fillRect/>
          </a:stretch>
        </p:blipFill>
        <p:spPr>
          <a:xfrm>
            <a:off x="274564" y="212977"/>
            <a:ext cx="5696243" cy="3283119"/>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4009FF31-5908-A9E5-1659-6A3C06618A9F}"/>
                  </a:ext>
                </a:extLst>
              </p14:cNvPr>
              <p14:cNvContentPartPr/>
              <p14:nvPr/>
            </p14:nvContentPartPr>
            <p14:xfrm>
              <a:off x="774839" y="2839694"/>
              <a:ext cx="325800" cy="18720"/>
            </p14:xfrm>
          </p:contentPart>
        </mc:Choice>
        <mc:Fallback xmlns="">
          <p:pic>
            <p:nvPicPr>
              <p:cNvPr id="13" name="墨迹 12">
                <a:extLst>
                  <a:ext uri="{FF2B5EF4-FFF2-40B4-BE49-F238E27FC236}">
                    <a16:creationId xmlns:a16="http://schemas.microsoft.com/office/drawing/2014/main" id="{4009FF31-5908-A9E5-1659-6A3C06618A9F}"/>
                  </a:ext>
                </a:extLst>
              </p:cNvPr>
              <p:cNvPicPr/>
              <p:nvPr/>
            </p:nvPicPr>
            <p:blipFill>
              <a:blip r:embed="rId6"/>
              <a:stretch>
                <a:fillRect/>
              </a:stretch>
            </p:blipFill>
            <p:spPr>
              <a:xfrm>
                <a:off x="766199" y="2831054"/>
                <a:ext cx="343440" cy="36360"/>
              </a:xfrm>
              <a:prstGeom prst="rect">
                <a:avLst/>
              </a:prstGeom>
            </p:spPr>
          </p:pic>
        </mc:Fallback>
      </mc:AlternateContent>
      <p:grpSp>
        <p:nvGrpSpPr>
          <p:cNvPr id="19" name="组合 18">
            <a:extLst>
              <a:ext uri="{FF2B5EF4-FFF2-40B4-BE49-F238E27FC236}">
                <a16:creationId xmlns:a16="http://schemas.microsoft.com/office/drawing/2014/main" id="{0FFC3AF5-2B60-DA6E-9239-F1F815A1FE23}"/>
              </a:ext>
            </a:extLst>
          </p:cNvPr>
          <p:cNvGrpSpPr/>
          <p:nvPr/>
        </p:nvGrpSpPr>
        <p:grpSpPr>
          <a:xfrm>
            <a:off x="1234919" y="2088014"/>
            <a:ext cx="2366640" cy="655200"/>
            <a:chOff x="1234919" y="2088014"/>
            <a:chExt cx="2366640" cy="655200"/>
          </a:xfrm>
        </p:grpSpPr>
        <mc:AlternateContent xmlns:mc="http://schemas.openxmlformats.org/markup-compatibility/2006" xmlns:p14="http://schemas.microsoft.com/office/powerpoint/2010/main">
          <mc:Choice Requires="p14">
            <p:contentPart p14:bwMode="auto" r:id="rId7">
              <p14:nvContentPartPr>
                <p14:cNvPr id="17" name="墨迹 16">
                  <a:extLst>
                    <a:ext uri="{FF2B5EF4-FFF2-40B4-BE49-F238E27FC236}">
                      <a16:creationId xmlns:a16="http://schemas.microsoft.com/office/drawing/2014/main" id="{F00DCF69-EFE0-390B-B978-8F622AA699FA}"/>
                    </a:ext>
                  </a:extLst>
                </p14:cNvPr>
                <p14:cNvContentPartPr/>
                <p14:nvPr/>
              </p14:nvContentPartPr>
              <p14:xfrm>
                <a:off x="1234919" y="2170814"/>
                <a:ext cx="2229480" cy="572400"/>
              </p14:xfrm>
            </p:contentPart>
          </mc:Choice>
          <mc:Fallback xmlns="">
            <p:pic>
              <p:nvPicPr>
                <p:cNvPr id="17" name="墨迹 16">
                  <a:extLst>
                    <a:ext uri="{FF2B5EF4-FFF2-40B4-BE49-F238E27FC236}">
                      <a16:creationId xmlns:a16="http://schemas.microsoft.com/office/drawing/2014/main" id="{F00DCF69-EFE0-390B-B978-8F622AA699FA}"/>
                    </a:ext>
                  </a:extLst>
                </p:cNvPr>
                <p:cNvPicPr/>
                <p:nvPr/>
              </p:nvPicPr>
              <p:blipFill>
                <a:blip r:embed="rId8"/>
                <a:stretch>
                  <a:fillRect/>
                </a:stretch>
              </p:blipFill>
              <p:spPr>
                <a:xfrm>
                  <a:off x="1226279" y="2162174"/>
                  <a:ext cx="224712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墨迹 17">
                  <a:extLst>
                    <a:ext uri="{FF2B5EF4-FFF2-40B4-BE49-F238E27FC236}">
                      <a16:creationId xmlns:a16="http://schemas.microsoft.com/office/drawing/2014/main" id="{BB8B215A-9B62-D586-F97D-95B3542CA026}"/>
                    </a:ext>
                  </a:extLst>
                </p14:cNvPr>
                <p14:cNvContentPartPr/>
                <p14:nvPr/>
              </p14:nvContentPartPr>
              <p14:xfrm>
                <a:off x="3324359" y="2088014"/>
                <a:ext cx="277200" cy="274320"/>
              </p14:xfrm>
            </p:contentPart>
          </mc:Choice>
          <mc:Fallback xmlns="">
            <p:pic>
              <p:nvPicPr>
                <p:cNvPr id="18" name="墨迹 17">
                  <a:extLst>
                    <a:ext uri="{FF2B5EF4-FFF2-40B4-BE49-F238E27FC236}">
                      <a16:creationId xmlns:a16="http://schemas.microsoft.com/office/drawing/2014/main" id="{BB8B215A-9B62-D586-F97D-95B3542CA026}"/>
                    </a:ext>
                  </a:extLst>
                </p:cNvPr>
                <p:cNvPicPr/>
                <p:nvPr/>
              </p:nvPicPr>
              <p:blipFill>
                <a:blip r:embed="rId10"/>
                <a:stretch>
                  <a:fillRect/>
                </a:stretch>
              </p:blipFill>
              <p:spPr>
                <a:xfrm>
                  <a:off x="3315719" y="2079014"/>
                  <a:ext cx="294840" cy="291960"/>
                </a:xfrm>
                <a:prstGeom prst="rect">
                  <a:avLst/>
                </a:prstGeom>
              </p:spPr>
            </p:pic>
          </mc:Fallback>
        </mc:AlternateContent>
      </p:grpSp>
      <p:sp>
        <p:nvSpPr>
          <p:cNvPr id="20" name="文本框 19">
            <a:extLst>
              <a:ext uri="{FF2B5EF4-FFF2-40B4-BE49-F238E27FC236}">
                <a16:creationId xmlns:a16="http://schemas.microsoft.com/office/drawing/2014/main" id="{79E0F94F-4584-0390-0F13-C10835BBA56F}"/>
              </a:ext>
            </a:extLst>
          </p:cNvPr>
          <p:cNvSpPr txBox="1"/>
          <p:nvPr/>
        </p:nvSpPr>
        <p:spPr>
          <a:xfrm>
            <a:off x="3754491" y="1749460"/>
            <a:ext cx="3548598" cy="338554"/>
          </a:xfrm>
          <a:prstGeom prst="rect">
            <a:avLst/>
          </a:prstGeom>
          <a:noFill/>
        </p:spPr>
        <p:txBody>
          <a:bodyPr wrap="square" rtlCol="0">
            <a:spAutoFit/>
          </a:bodyPr>
          <a:lstStyle/>
          <a:p>
            <a:r>
              <a:rPr lang="zh-CN" altLang="en-US" sz="1600" dirty="0"/>
              <a:t>引用原版</a:t>
            </a:r>
            <a:r>
              <a:rPr lang="en-US" altLang="zh-CN" sz="1600" dirty="0"/>
              <a:t>linear blend skinning</a:t>
            </a:r>
            <a:endParaRPr lang="zh-CN" altLang="en-US" sz="1600" dirty="0"/>
          </a:p>
        </p:txBody>
      </p:sp>
      <p:sp>
        <p:nvSpPr>
          <p:cNvPr id="22" name="文本框 21">
            <a:extLst>
              <a:ext uri="{FF2B5EF4-FFF2-40B4-BE49-F238E27FC236}">
                <a16:creationId xmlns:a16="http://schemas.microsoft.com/office/drawing/2014/main" id="{6EC93A37-5EE5-5C86-7B43-A018A340305F}"/>
              </a:ext>
            </a:extLst>
          </p:cNvPr>
          <p:cNvSpPr txBox="1"/>
          <p:nvPr/>
        </p:nvSpPr>
        <p:spPr>
          <a:xfrm>
            <a:off x="647461" y="3876574"/>
            <a:ext cx="6094990" cy="338554"/>
          </a:xfrm>
          <a:prstGeom prst="rect">
            <a:avLst/>
          </a:prstGeom>
          <a:noFill/>
        </p:spPr>
        <p:txBody>
          <a:bodyPr wrap="square">
            <a:spAutoFit/>
          </a:bodyPr>
          <a:lstStyle/>
          <a:p>
            <a:r>
              <a:rPr lang="zh-CN" altLang="en-US" sz="1600" dirty="0"/>
              <a:t>姿态校正和优化，用于</a:t>
            </a:r>
            <a:r>
              <a:rPr lang="en-US" altLang="zh-CN" sz="1600" dirty="0"/>
              <a:t>3D</a:t>
            </a:r>
            <a:r>
              <a:rPr lang="zh-CN" altLang="en-US" sz="1600" dirty="0"/>
              <a:t>人体模型的动画和变形处理。</a:t>
            </a:r>
          </a:p>
        </p:txBody>
      </p:sp>
      <p:grpSp>
        <p:nvGrpSpPr>
          <p:cNvPr id="28" name="组合 27">
            <a:extLst>
              <a:ext uri="{FF2B5EF4-FFF2-40B4-BE49-F238E27FC236}">
                <a16:creationId xmlns:a16="http://schemas.microsoft.com/office/drawing/2014/main" id="{85FFE3D3-C0B4-986E-D742-8A8BC48DB3FA}"/>
              </a:ext>
            </a:extLst>
          </p:cNvPr>
          <p:cNvGrpSpPr/>
          <p:nvPr/>
        </p:nvGrpSpPr>
        <p:grpSpPr>
          <a:xfrm>
            <a:off x="1241039" y="3263774"/>
            <a:ext cx="242640" cy="618840"/>
            <a:chOff x="1241039" y="3263774"/>
            <a:chExt cx="242640" cy="618840"/>
          </a:xfrm>
        </p:grpSpPr>
        <mc:AlternateContent xmlns:mc="http://schemas.openxmlformats.org/markup-compatibility/2006" xmlns:p14="http://schemas.microsoft.com/office/powerpoint/2010/main">
          <mc:Choice Requires="p14">
            <p:contentPart p14:bwMode="auto" r:id="rId11">
              <p14:nvContentPartPr>
                <p14:cNvPr id="26" name="墨迹 25">
                  <a:extLst>
                    <a:ext uri="{FF2B5EF4-FFF2-40B4-BE49-F238E27FC236}">
                      <a16:creationId xmlns:a16="http://schemas.microsoft.com/office/drawing/2014/main" id="{F7A72056-D259-ED04-B46D-8AB71DDEC5AE}"/>
                    </a:ext>
                  </a:extLst>
                </p14:cNvPr>
                <p14:cNvContentPartPr/>
                <p14:nvPr/>
              </p14:nvContentPartPr>
              <p14:xfrm>
                <a:off x="1241039" y="3263774"/>
                <a:ext cx="213120" cy="492120"/>
              </p14:xfrm>
            </p:contentPart>
          </mc:Choice>
          <mc:Fallback xmlns="">
            <p:pic>
              <p:nvPicPr>
                <p:cNvPr id="26" name="墨迹 25">
                  <a:extLst>
                    <a:ext uri="{FF2B5EF4-FFF2-40B4-BE49-F238E27FC236}">
                      <a16:creationId xmlns:a16="http://schemas.microsoft.com/office/drawing/2014/main" id="{F7A72056-D259-ED04-B46D-8AB71DDEC5AE}"/>
                    </a:ext>
                  </a:extLst>
                </p:cNvPr>
                <p:cNvPicPr/>
                <p:nvPr/>
              </p:nvPicPr>
              <p:blipFill>
                <a:blip r:embed="rId12"/>
                <a:stretch>
                  <a:fillRect/>
                </a:stretch>
              </p:blipFill>
              <p:spPr>
                <a:xfrm>
                  <a:off x="1234919" y="3257654"/>
                  <a:ext cx="22536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墨迹 26">
                  <a:extLst>
                    <a:ext uri="{FF2B5EF4-FFF2-40B4-BE49-F238E27FC236}">
                      <a16:creationId xmlns:a16="http://schemas.microsoft.com/office/drawing/2014/main" id="{BC092EF1-6E12-488D-B498-972D70FF3E72}"/>
                    </a:ext>
                  </a:extLst>
                </p14:cNvPr>
                <p14:cNvContentPartPr/>
                <p14:nvPr/>
              </p14:nvContentPartPr>
              <p14:xfrm>
                <a:off x="1343999" y="3614054"/>
                <a:ext cx="139680" cy="268560"/>
              </p14:xfrm>
            </p:contentPart>
          </mc:Choice>
          <mc:Fallback xmlns="">
            <p:pic>
              <p:nvPicPr>
                <p:cNvPr id="27" name="墨迹 26">
                  <a:extLst>
                    <a:ext uri="{FF2B5EF4-FFF2-40B4-BE49-F238E27FC236}">
                      <a16:creationId xmlns:a16="http://schemas.microsoft.com/office/drawing/2014/main" id="{BC092EF1-6E12-488D-B498-972D70FF3E72}"/>
                    </a:ext>
                  </a:extLst>
                </p:cNvPr>
                <p:cNvPicPr/>
                <p:nvPr/>
              </p:nvPicPr>
              <p:blipFill>
                <a:blip r:embed="rId14"/>
                <a:stretch>
                  <a:fillRect/>
                </a:stretch>
              </p:blipFill>
              <p:spPr>
                <a:xfrm>
                  <a:off x="1337879" y="3607934"/>
                  <a:ext cx="15192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9" name="墨迹 28">
                <a:extLst>
                  <a:ext uri="{FF2B5EF4-FFF2-40B4-BE49-F238E27FC236}">
                    <a16:creationId xmlns:a16="http://schemas.microsoft.com/office/drawing/2014/main" id="{37915AFA-224C-3DFC-DA33-16C9B0E3B45D}"/>
                  </a:ext>
                </a:extLst>
              </p14:cNvPr>
              <p14:cNvContentPartPr/>
              <p14:nvPr/>
            </p14:nvContentPartPr>
            <p14:xfrm>
              <a:off x="4256759" y="5534654"/>
              <a:ext cx="360" cy="360"/>
            </p14:xfrm>
          </p:contentPart>
        </mc:Choice>
        <mc:Fallback xmlns="">
          <p:pic>
            <p:nvPicPr>
              <p:cNvPr id="29" name="墨迹 28">
                <a:extLst>
                  <a:ext uri="{FF2B5EF4-FFF2-40B4-BE49-F238E27FC236}">
                    <a16:creationId xmlns:a16="http://schemas.microsoft.com/office/drawing/2014/main" id="{37915AFA-224C-3DFC-DA33-16C9B0E3B45D}"/>
                  </a:ext>
                </a:extLst>
              </p:cNvPr>
              <p:cNvPicPr/>
              <p:nvPr/>
            </p:nvPicPr>
            <p:blipFill>
              <a:blip r:embed="rId16"/>
              <a:stretch>
                <a:fillRect/>
              </a:stretch>
            </p:blipFill>
            <p:spPr>
              <a:xfrm>
                <a:off x="4250639" y="552853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墨迹 2">
                <a:extLst>
                  <a:ext uri="{FF2B5EF4-FFF2-40B4-BE49-F238E27FC236}">
                    <a16:creationId xmlns:a16="http://schemas.microsoft.com/office/drawing/2014/main" id="{0BF7C56F-F02A-5E98-A00E-E496F8A002CF}"/>
                  </a:ext>
                </a:extLst>
              </p14:cNvPr>
              <p14:cNvContentPartPr/>
              <p14:nvPr/>
            </p14:nvContentPartPr>
            <p14:xfrm>
              <a:off x="6709439" y="4075214"/>
              <a:ext cx="360" cy="360"/>
            </p14:xfrm>
          </p:contentPart>
        </mc:Choice>
        <mc:Fallback xmlns="">
          <p:pic>
            <p:nvPicPr>
              <p:cNvPr id="3" name="墨迹 2">
                <a:extLst>
                  <a:ext uri="{FF2B5EF4-FFF2-40B4-BE49-F238E27FC236}">
                    <a16:creationId xmlns:a16="http://schemas.microsoft.com/office/drawing/2014/main" id="{0BF7C56F-F02A-5E98-A00E-E496F8A002CF}"/>
                  </a:ext>
                </a:extLst>
              </p:cNvPr>
              <p:cNvPicPr/>
              <p:nvPr/>
            </p:nvPicPr>
            <p:blipFill>
              <a:blip r:embed="rId18"/>
              <a:stretch>
                <a:fillRect/>
              </a:stretch>
            </p:blipFill>
            <p:spPr>
              <a:xfrm>
                <a:off x="6700799" y="4066574"/>
                <a:ext cx="18000" cy="18000"/>
              </a:xfrm>
              <a:prstGeom prst="rect">
                <a:avLst/>
              </a:prstGeom>
            </p:spPr>
          </p:pic>
        </mc:Fallback>
      </mc:AlternateContent>
    </p:spTree>
    <p:extLst>
      <p:ext uri="{BB962C8B-B14F-4D97-AF65-F5344CB8AC3E}">
        <p14:creationId xmlns:p14="http://schemas.microsoft.com/office/powerpoint/2010/main" val="41467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2644C76-4213-11D0-CC78-F868811B6B7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6" name="图片 5">
            <a:extLst>
              <a:ext uri="{FF2B5EF4-FFF2-40B4-BE49-F238E27FC236}">
                <a16:creationId xmlns:a16="http://schemas.microsoft.com/office/drawing/2014/main" id="{F4D64780-68DD-65E6-256B-F4445F8FF84F}"/>
              </a:ext>
            </a:extLst>
          </p:cNvPr>
          <p:cNvPicPr>
            <a:picLocks noChangeAspect="1"/>
          </p:cNvPicPr>
          <p:nvPr/>
        </p:nvPicPr>
        <p:blipFill>
          <a:blip r:embed="rId2"/>
          <a:stretch>
            <a:fillRect/>
          </a:stretch>
        </p:blipFill>
        <p:spPr>
          <a:xfrm>
            <a:off x="272770" y="599507"/>
            <a:ext cx="5386961" cy="4729863"/>
          </a:xfrm>
          <a:prstGeom prst="rect">
            <a:avLst/>
          </a:prstGeom>
        </p:spPr>
      </p:pic>
      <p:sp>
        <p:nvSpPr>
          <p:cNvPr id="7" name="矩形 6">
            <a:extLst>
              <a:ext uri="{FF2B5EF4-FFF2-40B4-BE49-F238E27FC236}">
                <a16:creationId xmlns:a16="http://schemas.microsoft.com/office/drawing/2014/main" id="{4D1A35D5-3DF4-B64D-7084-FB42B83F96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2CBAE444-C474-5685-6BFA-3791E306EFB1}"/>
              </a:ext>
            </a:extLst>
          </p:cNvPr>
          <p:cNvPicPr>
            <a:picLocks noChangeAspect="1"/>
          </p:cNvPicPr>
          <p:nvPr/>
        </p:nvPicPr>
        <p:blipFill>
          <a:blip r:embed="rId3"/>
          <a:stretch>
            <a:fillRect/>
          </a:stretch>
        </p:blipFill>
        <p:spPr>
          <a:xfrm>
            <a:off x="5809864" y="599507"/>
            <a:ext cx="6176122" cy="5449520"/>
          </a:xfrm>
          <a:prstGeom prst="rect">
            <a:avLst/>
          </a:prstGeom>
        </p:spPr>
      </p:pic>
      <p:pic>
        <p:nvPicPr>
          <p:cNvPr id="12" name="图片 11">
            <a:extLst>
              <a:ext uri="{FF2B5EF4-FFF2-40B4-BE49-F238E27FC236}">
                <a16:creationId xmlns:a16="http://schemas.microsoft.com/office/drawing/2014/main" id="{BC310DB3-5FF0-D142-278F-C4D2EBCDC827}"/>
              </a:ext>
            </a:extLst>
          </p:cNvPr>
          <p:cNvPicPr>
            <a:picLocks noChangeAspect="1"/>
          </p:cNvPicPr>
          <p:nvPr/>
        </p:nvPicPr>
        <p:blipFill>
          <a:blip r:embed="rId4"/>
          <a:stretch>
            <a:fillRect/>
          </a:stretch>
        </p:blipFill>
        <p:spPr>
          <a:xfrm>
            <a:off x="272770" y="88535"/>
            <a:ext cx="3162463" cy="450873"/>
          </a:xfrm>
          <a:prstGeom prst="rect">
            <a:avLst/>
          </a:prstGeom>
        </p:spPr>
      </p:pic>
      <p:sp>
        <p:nvSpPr>
          <p:cNvPr id="11" name="文本框 10">
            <a:extLst>
              <a:ext uri="{FF2B5EF4-FFF2-40B4-BE49-F238E27FC236}">
                <a16:creationId xmlns:a16="http://schemas.microsoft.com/office/drawing/2014/main" id="{8749CAF6-C8D4-EF97-2075-4B5B325593D1}"/>
              </a:ext>
            </a:extLst>
          </p:cNvPr>
          <p:cNvSpPr txBox="1"/>
          <p:nvPr/>
        </p:nvSpPr>
        <p:spPr>
          <a:xfrm>
            <a:off x="994636" y="5577868"/>
            <a:ext cx="6094990" cy="369332"/>
          </a:xfrm>
          <a:prstGeom prst="rect">
            <a:avLst/>
          </a:prstGeom>
          <a:noFill/>
        </p:spPr>
        <p:txBody>
          <a:bodyPr wrap="square">
            <a:spAutoFit/>
          </a:bodyPr>
          <a:lstStyle/>
          <a:p>
            <a:r>
              <a:rPr lang="en-US" altLang="zh-CN" dirty="0"/>
              <a:t>SMPL-X </a:t>
            </a:r>
            <a:r>
              <a:rPr lang="zh-CN" altLang="en-US" dirty="0"/>
              <a:t>模型 </a:t>
            </a:r>
            <a:r>
              <a:rPr lang="en-US" altLang="zh-CN" dirty="0"/>
              <a:t>load</a:t>
            </a:r>
            <a:endParaRPr lang="zh-CN" altLang="en-US" dirty="0"/>
          </a:p>
        </p:txBody>
      </p:sp>
    </p:spTree>
    <p:extLst>
      <p:ext uri="{BB962C8B-B14F-4D97-AF65-F5344CB8AC3E}">
        <p14:creationId xmlns:p14="http://schemas.microsoft.com/office/powerpoint/2010/main" val="199591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C79AD5-E51B-FD16-F22C-D0F38E6D38B9}"/>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4" name="文本框 3">
            <a:extLst>
              <a:ext uri="{FF2B5EF4-FFF2-40B4-BE49-F238E27FC236}">
                <a16:creationId xmlns:a16="http://schemas.microsoft.com/office/drawing/2014/main" id="{A76A4D49-9779-09E4-0473-BB037BB7BCB3}"/>
              </a:ext>
            </a:extLst>
          </p:cNvPr>
          <p:cNvSpPr txBox="1"/>
          <p:nvPr/>
        </p:nvSpPr>
        <p:spPr>
          <a:xfrm>
            <a:off x="788745" y="424705"/>
            <a:ext cx="6094990" cy="832920"/>
          </a:xfrm>
          <a:prstGeom prst="rect">
            <a:avLst/>
          </a:prstGeom>
          <a:noFill/>
        </p:spPr>
        <p:txBody>
          <a:bodyPr wrap="square">
            <a:spAutoFit/>
          </a:bodyPr>
          <a:lstStyle/>
          <a:p>
            <a:pPr>
              <a:lnSpc>
                <a:spcPct val="150000"/>
              </a:lnSpc>
            </a:pPr>
            <a:r>
              <a:rPr lang="en-US" altLang="zh-CN" sz="1600" dirty="0" err="1"/>
              <a:t>GaussianConverter</a:t>
            </a:r>
            <a:r>
              <a:rPr lang="en-US" altLang="zh-CN" sz="1600" dirty="0"/>
              <a:t> </a:t>
            </a:r>
            <a:r>
              <a:rPr lang="zh-CN" altLang="en-US" sz="1600" dirty="0"/>
              <a:t>，它结合了姿态校正、变形和纹理处理，用于处理</a:t>
            </a:r>
            <a:r>
              <a:rPr lang="en-US" altLang="zh-CN" sz="1600" dirty="0"/>
              <a:t>3D</a:t>
            </a:r>
            <a:r>
              <a:rPr lang="zh-CN" altLang="en-US" sz="1600" dirty="0"/>
              <a:t>高斯点云的变形和渲染</a:t>
            </a:r>
            <a:r>
              <a:rPr lang="zh-CN" altLang="en-US" dirty="0"/>
              <a:t>。</a:t>
            </a:r>
          </a:p>
        </p:txBody>
      </p:sp>
      <p:sp>
        <p:nvSpPr>
          <p:cNvPr id="5" name="矩形 4">
            <a:extLst>
              <a:ext uri="{FF2B5EF4-FFF2-40B4-BE49-F238E27FC236}">
                <a16:creationId xmlns:a16="http://schemas.microsoft.com/office/drawing/2014/main" id="{0EC1BACC-D9BE-39D8-C940-2D9AED97DED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A4CC19D0-2969-54AA-6D65-38701BB87AB7}"/>
              </a:ext>
            </a:extLst>
          </p:cNvPr>
          <p:cNvPicPr>
            <a:picLocks noChangeAspect="1"/>
          </p:cNvPicPr>
          <p:nvPr/>
        </p:nvPicPr>
        <p:blipFill>
          <a:blip r:embed="rId2"/>
          <a:stretch>
            <a:fillRect/>
          </a:stretch>
        </p:blipFill>
        <p:spPr>
          <a:xfrm>
            <a:off x="7302021" y="595442"/>
            <a:ext cx="3873699" cy="1936850"/>
          </a:xfrm>
          <a:prstGeom prst="rect">
            <a:avLst/>
          </a:prstGeom>
        </p:spPr>
      </p:pic>
    </p:spTree>
    <p:extLst>
      <p:ext uri="{BB962C8B-B14F-4D97-AF65-F5344CB8AC3E}">
        <p14:creationId xmlns:p14="http://schemas.microsoft.com/office/powerpoint/2010/main" val="3150144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B6217E-5021-3E8E-0E63-CA3DB73CACD7}"/>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FEAFE055-575B-49AE-CFE0-8FFBED18CECA}"/>
              </a:ext>
            </a:extLst>
          </p:cNvPr>
          <p:cNvPicPr>
            <a:picLocks noChangeAspect="1"/>
          </p:cNvPicPr>
          <p:nvPr/>
        </p:nvPicPr>
        <p:blipFill>
          <a:blip r:embed="rId2"/>
          <a:stretch>
            <a:fillRect/>
          </a:stretch>
        </p:blipFill>
        <p:spPr>
          <a:xfrm>
            <a:off x="2050662" y="1126348"/>
            <a:ext cx="7142625" cy="2646310"/>
          </a:xfrm>
          <a:prstGeom prst="rect">
            <a:avLst/>
          </a:prstGeom>
        </p:spPr>
      </p:pic>
      <p:sp>
        <p:nvSpPr>
          <p:cNvPr id="6" name="文本框 5">
            <a:extLst>
              <a:ext uri="{FF2B5EF4-FFF2-40B4-BE49-F238E27FC236}">
                <a16:creationId xmlns:a16="http://schemas.microsoft.com/office/drawing/2014/main" id="{997B667A-EE92-BD2E-629F-1567EB4ED9CC}"/>
              </a:ext>
            </a:extLst>
          </p:cNvPr>
          <p:cNvSpPr txBox="1"/>
          <p:nvPr/>
        </p:nvSpPr>
        <p:spPr>
          <a:xfrm>
            <a:off x="3375509" y="4480227"/>
            <a:ext cx="6094990" cy="369332"/>
          </a:xfrm>
          <a:prstGeom prst="rect">
            <a:avLst/>
          </a:prstGeom>
          <a:noFill/>
        </p:spPr>
        <p:txBody>
          <a:bodyPr wrap="square">
            <a:spAutoFit/>
          </a:bodyPr>
          <a:lstStyle/>
          <a:p>
            <a:r>
              <a:rPr lang="en-US" altLang="zh-CN" dirty="0">
                <a:hlinkClick r:id="rId3"/>
              </a:rPr>
              <a:t>https://initialneil.github.io/SplattingAvatar</a:t>
            </a:r>
            <a:endParaRPr lang="zh-CN" altLang="en-US" dirty="0"/>
          </a:p>
        </p:txBody>
      </p:sp>
      <p:sp>
        <p:nvSpPr>
          <p:cNvPr id="7" name="矩形 6">
            <a:extLst>
              <a:ext uri="{FF2B5EF4-FFF2-40B4-BE49-F238E27FC236}">
                <a16:creationId xmlns:a16="http://schemas.microsoft.com/office/drawing/2014/main" id="{83636A18-1B50-4CD7-F0ED-57DA614287E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F39B5B81-2FF3-6AE4-CF79-935AE30B699E}"/>
              </a:ext>
            </a:extLst>
          </p:cNvPr>
          <p:cNvSpPr txBox="1"/>
          <p:nvPr/>
        </p:nvSpPr>
        <p:spPr>
          <a:xfrm>
            <a:off x="1519963" y="744842"/>
            <a:ext cx="1855546" cy="369332"/>
          </a:xfrm>
          <a:prstGeom prst="rect">
            <a:avLst/>
          </a:prstGeom>
          <a:noFill/>
        </p:spPr>
        <p:txBody>
          <a:bodyPr wrap="square" rtlCol="0">
            <a:spAutoFit/>
          </a:bodyPr>
          <a:lstStyle/>
          <a:p>
            <a:r>
              <a:rPr lang="en-US" altLang="zh-CN" dirty="0"/>
              <a:t>3.</a:t>
            </a:r>
            <a:r>
              <a:rPr lang="zh-CN" altLang="en-US" dirty="0"/>
              <a:t> </a:t>
            </a:r>
            <a:r>
              <a:rPr lang="en-US" altLang="zh-CN" dirty="0"/>
              <a:t>CVPR2024</a:t>
            </a:r>
            <a:endParaRPr lang="zh-CN" altLang="en-US" dirty="0"/>
          </a:p>
        </p:txBody>
      </p:sp>
    </p:spTree>
    <p:extLst>
      <p:ext uri="{BB962C8B-B14F-4D97-AF65-F5344CB8AC3E}">
        <p14:creationId xmlns:p14="http://schemas.microsoft.com/office/powerpoint/2010/main" val="55544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342B05-96F9-3E53-CDCD-11E7587E8EC5}"/>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5" name="矩形 4">
            <a:extLst>
              <a:ext uri="{FF2B5EF4-FFF2-40B4-BE49-F238E27FC236}">
                <a16:creationId xmlns:a16="http://schemas.microsoft.com/office/drawing/2014/main" id="{83A7C172-AE2E-7547-3A15-FF96E585BF3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D6E7914A-E2A0-DC4C-686D-D5587B576EBD}"/>
              </a:ext>
            </a:extLst>
          </p:cNvPr>
          <p:cNvPicPr>
            <a:picLocks noChangeAspect="1"/>
          </p:cNvPicPr>
          <p:nvPr/>
        </p:nvPicPr>
        <p:blipFill>
          <a:blip r:embed="rId2"/>
          <a:stretch>
            <a:fillRect/>
          </a:stretch>
        </p:blipFill>
        <p:spPr>
          <a:xfrm>
            <a:off x="4236392" y="4489333"/>
            <a:ext cx="3306074" cy="2368667"/>
          </a:xfrm>
          <a:prstGeom prst="rect">
            <a:avLst/>
          </a:prstGeom>
        </p:spPr>
      </p:pic>
      <p:sp>
        <p:nvSpPr>
          <p:cNvPr id="6" name="文本框 5">
            <a:extLst>
              <a:ext uri="{FF2B5EF4-FFF2-40B4-BE49-F238E27FC236}">
                <a16:creationId xmlns:a16="http://schemas.microsoft.com/office/drawing/2014/main" id="{17757D31-6A80-0693-F66D-8276526D9C06}"/>
              </a:ext>
            </a:extLst>
          </p:cNvPr>
          <p:cNvSpPr txBox="1"/>
          <p:nvPr/>
        </p:nvSpPr>
        <p:spPr>
          <a:xfrm>
            <a:off x="413296" y="75695"/>
            <a:ext cx="6094990" cy="369332"/>
          </a:xfrm>
          <a:prstGeom prst="rect">
            <a:avLst/>
          </a:prstGeom>
          <a:noFill/>
        </p:spPr>
        <p:txBody>
          <a:bodyPr wrap="square">
            <a:spAutoFit/>
          </a:bodyPr>
          <a:lstStyle/>
          <a:p>
            <a:r>
              <a:rPr lang="zh-CN" altLang="en-US" dirty="0"/>
              <a:t>将高斯散点嵌入在三角网格上的混合</a:t>
            </a:r>
            <a:r>
              <a:rPr lang="en-US" altLang="zh-CN" dirty="0"/>
              <a:t>3D</a:t>
            </a:r>
            <a:r>
              <a:rPr lang="zh-CN" altLang="en-US" dirty="0"/>
              <a:t>表示</a:t>
            </a:r>
          </a:p>
        </p:txBody>
      </p:sp>
      <p:pic>
        <p:nvPicPr>
          <p:cNvPr id="9" name="图片 8">
            <a:extLst>
              <a:ext uri="{FF2B5EF4-FFF2-40B4-BE49-F238E27FC236}">
                <a16:creationId xmlns:a16="http://schemas.microsoft.com/office/drawing/2014/main" id="{E095E4A2-758F-04F6-A416-7C3E96975754}"/>
              </a:ext>
            </a:extLst>
          </p:cNvPr>
          <p:cNvPicPr>
            <a:picLocks noChangeAspect="1"/>
          </p:cNvPicPr>
          <p:nvPr/>
        </p:nvPicPr>
        <p:blipFill>
          <a:blip r:embed="rId3"/>
          <a:stretch>
            <a:fillRect/>
          </a:stretch>
        </p:blipFill>
        <p:spPr>
          <a:xfrm>
            <a:off x="1047623" y="393668"/>
            <a:ext cx="9413513" cy="4470486"/>
          </a:xfrm>
          <a:prstGeom prst="rect">
            <a:avLst/>
          </a:prstGeom>
        </p:spPr>
      </p:pic>
    </p:spTree>
    <p:extLst>
      <p:ext uri="{BB962C8B-B14F-4D97-AF65-F5344CB8AC3E}">
        <p14:creationId xmlns:p14="http://schemas.microsoft.com/office/powerpoint/2010/main" val="2544254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4CCB60-E217-7DDB-0695-ACE0B6B4CEA2}"/>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3" name="矩形 2">
            <a:extLst>
              <a:ext uri="{FF2B5EF4-FFF2-40B4-BE49-F238E27FC236}">
                <a16:creationId xmlns:a16="http://schemas.microsoft.com/office/drawing/2014/main" id="{1B04DB99-3F95-9DE9-FF0E-5318B2BDDEF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B0886E1-B61B-5C7C-419C-310702A956CF}"/>
              </a:ext>
            </a:extLst>
          </p:cNvPr>
          <p:cNvPicPr>
            <a:picLocks noChangeAspect="1"/>
          </p:cNvPicPr>
          <p:nvPr/>
        </p:nvPicPr>
        <p:blipFill>
          <a:blip r:embed="rId2"/>
          <a:stretch>
            <a:fillRect/>
          </a:stretch>
        </p:blipFill>
        <p:spPr>
          <a:xfrm>
            <a:off x="435357" y="131433"/>
            <a:ext cx="4769095" cy="6407479"/>
          </a:xfrm>
          <a:prstGeom prst="rect">
            <a:avLst/>
          </a:prstGeom>
        </p:spPr>
      </p:pic>
      <p:sp>
        <p:nvSpPr>
          <p:cNvPr id="7" name="文本框 6">
            <a:extLst>
              <a:ext uri="{FF2B5EF4-FFF2-40B4-BE49-F238E27FC236}">
                <a16:creationId xmlns:a16="http://schemas.microsoft.com/office/drawing/2014/main" id="{5CA474CC-8582-B364-D224-8403579665AA}"/>
              </a:ext>
            </a:extLst>
          </p:cNvPr>
          <p:cNvSpPr txBox="1"/>
          <p:nvPr/>
        </p:nvSpPr>
        <p:spPr>
          <a:xfrm>
            <a:off x="5661653" y="1102155"/>
            <a:ext cx="6094990" cy="879087"/>
          </a:xfrm>
          <a:prstGeom prst="rect">
            <a:avLst/>
          </a:prstGeom>
          <a:noFill/>
        </p:spPr>
        <p:txBody>
          <a:bodyPr wrap="square">
            <a:spAutoFit/>
          </a:bodyPr>
          <a:lstStyle/>
          <a:p>
            <a:pPr>
              <a:lnSpc>
                <a:spcPct val="150000"/>
              </a:lnSpc>
            </a:pPr>
            <a:r>
              <a:rPr lang="zh-CN" altLang="en-US" dirty="0"/>
              <a:t>单眼图像，得到变形的</a:t>
            </a:r>
            <a:r>
              <a:rPr lang="en-US" altLang="zh-CN" dirty="0"/>
              <a:t>SMPL-X</a:t>
            </a:r>
          </a:p>
          <a:p>
            <a:pPr>
              <a:lnSpc>
                <a:spcPct val="150000"/>
              </a:lnSpc>
            </a:pPr>
            <a:r>
              <a:rPr lang="zh-CN" altLang="en-US" dirty="0"/>
              <a:t>每个</a:t>
            </a:r>
            <a:r>
              <a:rPr lang="en-US" altLang="zh-CN" dirty="0"/>
              <a:t>3D</a:t>
            </a:r>
            <a:r>
              <a:rPr lang="zh-CN" altLang="en-US" dirty="0"/>
              <a:t>高斯散点嵌入在规范网格的一个三角形中</a:t>
            </a:r>
          </a:p>
        </p:txBody>
      </p:sp>
    </p:spTree>
    <p:extLst>
      <p:ext uri="{BB962C8B-B14F-4D97-AF65-F5344CB8AC3E}">
        <p14:creationId xmlns:p14="http://schemas.microsoft.com/office/powerpoint/2010/main" val="14167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E1188B-9CCB-389B-8F72-90602187FD65}"/>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4" name="图片 3">
            <a:extLst>
              <a:ext uri="{FF2B5EF4-FFF2-40B4-BE49-F238E27FC236}">
                <a16:creationId xmlns:a16="http://schemas.microsoft.com/office/drawing/2014/main" id="{6CB5F0F7-FA5A-D709-F077-40AC6623D243}"/>
              </a:ext>
            </a:extLst>
          </p:cNvPr>
          <p:cNvPicPr>
            <a:picLocks noChangeAspect="1"/>
          </p:cNvPicPr>
          <p:nvPr/>
        </p:nvPicPr>
        <p:blipFill>
          <a:blip r:embed="rId2"/>
          <a:stretch>
            <a:fillRect/>
          </a:stretch>
        </p:blipFill>
        <p:spPr>
          <a:xfrm>
            <a:off x="482166" y="367599"/>
            <a:ext cx="4578585" cy="273064"/>
          </a:xfrm>
          <a:prstGeom prst="rect">
            <a:avLst/>
          </a:prstGeom>
        </p:spPr>
      </p:pic>
      <p:pic>
        <p:nvPicPr>
          <p:cNvPr id="6" name="图片 5">
            <a:extLst>
              <a:ext uri="{FF2B5EF4-FFF2-40B4-BE49-F238E27FC236}">
                <a16:creationId xmlns:a16="http://schemas.microsoft.com/office/drawing/2014/main" id="{E6E9F4B6-1C97-E976-022B-DEC4EB317FCD}"/>
              </a:ext>
            </a:extLst>
          </p:cNvPr>
          <p:cNvPicPr>
            <a:picLocks noChangeAspect="1"/>
          </p:cNvPicPr>
          <p:nvPr/>
        </p:nvPicPr>
        <p:blipFill>
          <a:blip r:embed="rId3"/>
          <a:stretch>
            <a:fillRect/>
          </a:stretch>
        </p:blipFill>
        <p:spPr>
          <a:xfrm>
            <a:off x="482166" y="593264"/>
            <a:ext cx="4629388" cy="3988005"/>
          </a:xfrm>
          <a:prstGeom prst="rect">
            <a:avLst/>
          </a:prstGeom>
        </p:spPr>
      </p:pic>
      <p:sp>
        <p:nvSpPr>
          <p:cNvPr id="8" name="文本框 7">
            <a:extLst>
              <a:ext uri="{FF2B5EF4-FFF2-40B4-BE49-F238E27FC236}">
                <a16:creationId xmlns:a16="http://schemas.microsoft.com/office/drawing/2014/main" id="{7AF1D4D0-26D0-7C81-FF45-7EE84225D73E}"/>
              </a:ext>
            </a:extLst>
          </p:cNvPr>
          <p:cNvSpPr txBox="1"/>
          <p:nvPr/>
        </p:nvSpPr>
        <p:spPr>
          <a:xfrm>
            <a:off x="5893641" y="593264"/>
            <a:ext cx="6094990" cy="369332"/>
          </a:xfrm>
          <a:prstGeom prst="rect">
            <a:avLst/>
          </a:prstGeom>
          <a:noFill/>
        </p:spPr>
        <p:txBody>
          <a:bodyPr wrap="square">
            <a:spAutoFit/>
          </a:bodyPr>
          <a:lstStyle/>
          <a:p>
            <a:r>
              <a:rPr lang="en-US" altLang="zh-CN" dirty="0"/>
              <a:t>Phong</a:t>
            </a:r>
            <a:r>
              <a:rPr lang="zh-CN" altLang="en-US" dirty="0"/>
              <a:t> </a:t>
            </a:r>
            <a:r>
              <a:rPr lang="en-US" altLang="zh-CN" dirty="0"/>
              <a:t>shading</a:t>
            </a:r>
            <a:r>
              <a:rPr lang="zh-CN" altLang="en-US" dirty="0"/>
              <a:t>定义了三角形内一点的位置和法线。</a:t>
            </a:r>
          </a:p>
        </p:txBody>
      </p:sp>
      <p:pic>
        <p:nvPicPr>
          <p:cNvPr id="10" name="图片 9">
            <a:extLst>
              <a:ext uri="{FF2B5EF4-FFF2-40B4-BE49-F238E27FC236}">
                <a16:creationId xmlns:a16="http://schemas.microsoft.com/office/drawing/2014/main" id="{979D79F5-8784-6746-7893-80CDD5E6FA88}"/>
              </a:ext>
            </a:extLst>
          </p:cNvPr>
          <p:cNvPicPr>
            <a:picLocks noChangeAspect="1"/>
          </p:cNvPicPr>
          <p:nvPr/>
        </p:nvPicPr>
        <p:blipFill>
          <a:blip r:embed="rId4"/>
          <a:stretch>
            <a:fillRect/>
          </a:stretch>
        </p:blipFill>
        <p:spPr>
          <a:xfrm>
            <a:off x="5424849" y="1301960"/>
            <a:ext cx="6563782" cy="3833214"/>
          </a:xfrm>
          <a:prstGeom prst="rect">
            <a:avLst/>
          </a:prstGeom>
        </p:spPr>
      </p:pic>
      <p:sp>
        <p:nvSpPr>
          <p:cNvPr id="12" name="文本框 11">
            <a:extLst>
              <a:ext uri="{FF2B5EF4-FFF2-40B4-BE49-F238E27FC236}">
                <a16:creationId xmlns:a16="http://schemas.microsoft.com/office/drawing/2014/main" id="{2339D8DC-F1AB-0993-4A6C-8FC072DE6683}"/>
              </a:ext>
            </a:extLst>
          </p:cNvPr>
          <p:cNvSpPr txBox="1"/>
          <p:nvPr/>
        </p:nvSpPr>
        <p:spPr>
          <a:xfrm>
            <a:off x="104458" y="5474538"/>
            <a:ext cx="6241842" cy="422295"/>
          </a:xfrm>
          <a:prstGeom prst="rect">
            <a:avLst/>
          </a:prstGeom>
          <a:noFill/>
        </p:spPr>
        <p:txBody>
          <a:bodyPr wrap="square">
            <a:spAutoFit/>
          </a:bodyPr>
          <a:lstStyle/>
          <a:p>
            <a:pPr>
              <a:lnSpc>
                <a:spcPct val="150000"/>
              </a:lnSpc>
            </a:pPr>
            <a:r>
              <a:rPr lang="zh-CN" altLang="en-US" sz="1600" dirty="0"/>
              <a:t>我们通过沿插值法线向量</a:t>
            </a:r>
            <a:r>
              <a:rPr lang="en-US" altLang="zh-CN" sz="1600" dirty="0"/>
              <a:t>n</a:t>
            </a:r>
            <a:r>
              <a:rPr lang="zh-CN" altLang="en-US" sz="1600" dirty="0"/>
              <a:t>的位移</a:t>
            </a:r>
            <a:r>
              <a:rPr lang="en-US" altLang="zh-CN" sz="1600" dirty="0"/>
              <a:t>d</a:t>
            </a:r>
            <a:r>
              <a:rPr lang="zh-CN" altLang="en-US" sz="1600" dirty="0"/>
              <a:t>来定义高斯散点的位置，即均值</a:t>
            </a:r>
            <a:r>
              <a:rPr lang="en-US" altLang="zh-CN" sz="1600" dirty="0"/>
              <a:t>μ</a:t>
            </a:r>
            <a:endParaRPr lang="zh-CN" altLang="en-US" sz="1600" dirty="0"/>
          </a:p>
        </p:txBody>
      </p:sp>
      <p:grpSp>
        <p:nvGrpSpPr>
          <p:cNvPr id="18" name="组合 17">
            <a:extLst>
              <a:ext uri="{FF2B5EF4-FFF2-40B4-BE49-F238E27FC236}">
                <a16:creationId xmlns:a16="http://schemas.microsoft.com/office/drawing/2014/main" id="{064093F3-1325-6A8A-AC99-9DF24EB17B4F}"/>
              </a:ext>
            </a:extLst>
          </p:cNvPr>
          <p:cNvGrpSpPr/>
          <p:nvPr/>
        </p:nvGrpSpPr>
        <p:grpSpPr>
          <a:xfrm>
            <a:off x="2240399" y="4008614"/>
            <a:ext cx="309240" cy="1441440"/>
            <a:chOff x="2240399" y="4008614"/>
            <a:chExt cx="309240" cy="1441440"/>
          </a:xfrm>
        </p:grpSpPr>
        <mc:AlternateContent xmlns:mc="http://schemas.openxmlformats.org/markup-compatibility/2006">
          <mc:Choice xmlns:p14="http://schemas.microsoft.com/office/powerpoint/2010/main" Requires="p14">
            <p:contentPart p14:bwMode="auto" r:id="rId5">
              <p14:nvContentPartPr>
                <p14:cNvPr id="16" name="墨迹 15">
                  <a:extLst>
                    <a:ext uri="{FF2B5EF4-FFF2-40B4-BE49-F238E27FC236}">
                      <a16:creationId xmlns:a16="http://schemas.microsoft.com/office/drawing/2014/main" id="{01F06F3F-991A-6AFE-8957-3BC31D0C3AAB}"/>
                    </a:ext>
                  </a:extLst>
                </p14:cNvPr>
                <p14:cNvContentPartPr/>
                <p14:nvPr/>
              </p14:nvContentPartPr>
              <p14:xfrm>
                <a:off x="2240399" y="4008614"/>
                <a:ext cx="183600" cy="1329120"/>
              </p14:xfrm>
            </p:contentPart>
          </mc:Choice>
          <mc:Fallback>
            <p:pic>
              <p:nvPicPr>
                <p:cNvPr id="16" name="墨迹 15">
                  <a:extLst>
                    <a:ext uri="{FF2B5EF4-FFF2-40B4-BE49-F238E27FC236}">
                      <a16:creationId xmlns:a16="http://schemas.microsoft.com/office/drawing/2014/main" id="{01F06F3F-991A-6AFE-8957-3BC31D0C3AAB}"/>
                    </a:ext>
                  </a:extLst>
                </p:cNvPr>
                <p:cNvPicPr/>
                <p:nvPr/>
              </p:nvPicPr>
              <p:blipFill>
                <a:blip r:embed="rId6"/>
                <a:stretch>
                  <a:fillRect/>
                </a:stretch>
              </p:blipFill>
              <p:spPr>
                <a:xfrm>
                  <a:off x="2231399" y="3999974"/>
                  <a:ext cx="201240" cy="1346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墨迹 16">
                  <a:extLst>
                    <a:ext uri="{FF2B5EF4-FFF2-40B4-BE49-F238E27FC236}">
                      <a16:creationId xmlns:a16="http://schemas.microsoft.com/office/drawing/2014/main" id="{533D146F-47C4-F61B-C8DF-84B9C982F8DB}"/>
                    </a:ext>
                  </a:extLst>
                </p14:cNvPr>
                <p14:cNvContentPartPr/>
                <p14:nvPr/>
              </p14:nvContentPartPr>
              <p14:xfrm>
                <a:off x="2324999" y="5088254"/>
                <a:ext cx="224640" cy="361800"/>
              </p14:xfrm>
            </p:contentPart>
          </mc:Choice>
          <mc:Fallback>
            <p:pic>
              <p:nvPicPr>
                <p:cNvPr id="17" name="墨迹 16">
                  <a:extLst>
                    <a:ext uri="{FF2B5EF4-FFF2-40B4-BE49-F238E27FC236}">
                      <a16:creationId xmlns:a16="http://schemas.microsoft.com/office/drawing/2014/main" id="{533D146F-47C4-F61B-C8DF-84B9C982F8DB}"/>
                    </a:ext>
                  </a:extLst>
                </p:cNvPr>
                <p:cNvPicPr/>
                <p:nvPr/>
              </p:nvPicPr>
              <p:blipFill>
                <a:blip r:embed="rId8"/>
                <a:stretch>
                  <a:fillRect/>
                </a:stretch>
              </p:blipFill>
              <p:spPr>
                <a:xfrm>
                  <a:off x="2316359" y="5079614"/>
                  <a:ext cx="242280" cy="379440"/>
                </a:xfrm>
                <a:prstGeom prst="rect">
                  <a:avLst/>
                </a:prstGeom>
              </p:spPr>
            </p:pic>
          </mc:Fallback>
        </mc:AlternateContent>
      </p:grpSp>
    </p:spTree>
    <p:extLst>
      <p:ext uri="{BB962C8B-B14F-4D97-AF65-F5344CB8AC3E}">
        <p14:creationId xmlns:p14="http://schemas.microsoft.com/office/powerpoint/2010/main" val="1294381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22D741-880A-181F-BB53-B6F51AF7471D}"/>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pic>
        <p:nvPicPr>
          <p:cNvPr id="6" name="图片 5">
            <a:extLst>
              <a:ext uri="{FF2B5EF4-FFF2-40B4-BE49-F238E27FC236}">
                <a16:creationId xmlns:a16="http://schemas.microsoft.com/office/drawing/2014/main" id="{379CADD6-3BD2-0AD5-1CD6-E6E96D462BF3}"/>
              </a:ext>
            </a:extLst>
          </p:cNvPr>
          <p:cNvPicPr>
            <a:picLocks noChangeAspect="1"/>
          </p:cNvPicPr>
          <p:nvPr/>
        </p:nvPicPr>
        <p:blipFill>
          <a:blip r:embed="rId2"/>
          <a:stretch>
            <a:fillRect/>
          </a:stretch>
        </p:blipFill>
        <p:spPr>
          <a:xfrm>
            <a:off x="1199622" y="373474"/>
            <a:ext cx="7455283" cy="2368672"/>
          </a:xfrm>
          <a:prstGeom prst="rect">
            <a:avLst/>
          </a:prstGeom>
        </p:spPr>
      </p:pic>
      <p:pic>
        <p:nvPicPr>
          <p:cNvPr id="8" name="图片 7">
            <a:extLst>
              <a:ext uri="{FF2B5EF4-FFF2-40B4-BE49-F238E27FC236}">
                <a16:creationId xmlns:a16="http://schemas.microsoft.com/office/drawing/2014/main" id="{964187D7-80F6-E3CF-ED78-8E9FE2901B58}"/>
              </a:ext>
            </a:extLst>
          </p:cNvPr>
          <p:cNvPicPr>
            <a:picLocks noChangeAspect="1"/>
          </p:cNvPicPr>
          <p:nvPr/>
        </p:nvPicPr>
        <p:blipFill>
          <a:blip r:embed="rId3"/>
          <a:stretch>
            <a:fillRect/>
          </a:stretch>
        </p:blipFill>
        <p:spPr>
          <a:xfrm>
            <a:off x="1199622" y="3179182"/>
            <a:ext cx="6832951" cy="1873346"/>
          </a:xfrm>
          <a:prstGeom prst="rect">
            <a:avLst/>
          </a:prstGeom>
        </p:spPr>
      </p:pic>
    </p:spTree>
    <p:extLst>
      <p:ext uri="{BB962C8B-B14F-4D97-AF65-F5344CB8AC3E}">
        <p14:creationId xmlns:p14="http://schemas.microsoft.com/office/powerpoint/2010/main" val="1945278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655ADB-E423-0917-E7F4-B9064737A44C}"/>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4" name="图片 3">
            <a:extLst>
              <a:ext uri="{FF2B5EF4-FFF2-40B4-BE49-F238E27FC236}">
                <a16:creationId xmlns:a16="http://schemas.microsoft.com/office/drawing/2014/main" id="{05EA805A-E9CE-BFF9-6813-4BBB73F9C025}"/>
              </a:ext>
            </a:extLst>
          </p:cNvPr>
          <p:cNvPicPr>
            <a:picLocks noChangeAspect="1"/>
          </p:cNvPicPr>
          <p:nvPr/>
        </p:nvPicPr>
        <p:blipFill>
          <a:blip r:embed="rId2"/>
          <a:stretch>
            <a:fillRect/>
          </a:stretch>
        </p:blipFill>
        <p:spPr>
          <a:xfrm>
            <a:off x="164535" y="423893"/>
            <a:ext cx="6872105" cy="5680129"/>
          </a:xfrm>
          <a:prstGeom prst="rect">
            <a:avLst/>
          </a:prstGeom>
        </p:spPr>
      </p:pic>
    </p:spTree>
    <p:extLst>
      <p:ext uri="{BB962C8B-B14F-4D97-AF65-F5344CB8AC3E}">
        <p14:creationId xmlns:p14="http://schemas.microsoft.com/office/powerpoint/2010/main" val="3504257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A3774A-D115-BC99-3E4E-8F60D097D666}"/>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4" name="图片 3">
            <a:extLst>
              <a:ext uri="{FF2B5EF4-FFF2-40B4-BE49-F238E27FC236}">
                <a16:creationId xmlns:a16="http://schemas.microsoft.com/office/drawing/2014/main" id="{A57C377B-B52B-5414-D64A-9A5D1F582212}"/>
              </a:ext>
            </a:extLst>
          </p:cNvPr>
          <p:cNvPicPr>
            <a:picLocks noChangeAspect="1"/>
          </p:cNvPicPr>
          <p:nvPr/>
        </p:nvPicPr>
        <p:blipFill>
          <a:blip r:embed="rId2"/>
          <a:stretch>
            <a:fillRect/>
          </a:stretch>
        </p:blipFill>
        <p:spPr>
          <a:xfrm>
            <a:off x="1015671" y="88537"/>
            <a:ext cx="6248721" cy="1860646"/>
          </a:xfrm>
          <a:prstGeom prst="rect">
            <a:avLst/>
          </a:prstGeom>
        </p:spPr>
      </p:pic>
      <p:pic>
        <p:nvPicPr>
          <p:cNvPr id="6" name="图片 5">
            <a:extLst>
              <a:ext uri="{FF2B5EF4-FFF2-40B4-BE49-F238E27FC236}">
                <a16:creationId xmlns:a16="http://schemas.microsoft.com/office/drawing/2014/main" id="{8967EA89-4073-316F-D0FD-BFC4B3DA6F71}"/>
              </a:ext>
            </a:extLst>
          </p:cNvPr>
          <p:cNvPicPr>
            <a:picLocks noChangeAspect="1"/>
          </p:cNvPicPr>
          <p:nvPr/>
        </p:nvPicPr>
        <p:blipFill>
          <a:blip r:embed="rId3"/>
          <a:stretch>
            <a:fillRect/>
          </a:stretch>
        </p:blipFill>
        <p:spPr>
          <a:xfrm>
            <a:off x="1015671" y="2134683"/>
            <a:ext cx="7791850" cy="2019404"/>
          </a:xfrm>
          <a:prstGeom prst="rect">
            <a:avLst/>
          </a:prstGeom>
        </p:spPr>
      </p:pic>
      <p:pic>
        <p:nvPicPr>
          <p:cNvPr id="8" name="图片 7">
            <a:extLst>
              <a:ext uri="{FF2B5EF4-FFF2-40B4-BE49-F238E27FC236}">
                <a16:creationId xmlns:a16="http://schemas.microsoft.com/office/drawing/2014/main" id="{137CF244-F204-9D9C-50E4-1603906BB257}"/>
              </a:ext>
            </a:extLst>
          </p:cNvPr>
          <p:cNvPicPr>
            <a:picLocks noChangeAspect="1"/>
          </p:cNvPicPr>
          <p:nvPr/>
        </p:nvPicPr>
        <p:blipFill>
          <a:blip r:embed="rId4"/>
          <a:stretch>
            <a:fillRect/>
          </a:stretch>
        </p:blipFill>
        <p:spPr>
          <a:xfrm>
            <a:off x="1015671" y="4564692"/>
            <a:ext cx="7988711" cy="2076557"/>
          </a:xfrm>
          <a:prstGeom prst="rect">
            <a:avLst/>
          </a:prstGeom>
        </p:spPr>
      </p:pic>
    </p:spTree>
    <p:extLst>
      <p:ext uri="{BB962C8B-B14F-4D97-AF65-F5344CB8AC3E}">
        <p14:creationId xmlns:p14="http://schemas.microsoft.com/office/powerpoint/2010/main" val="2815251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653EE2-FBB0-F089-0060-D8755AE9683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4" name="图片 3">
            <a:extLst>
              <a:ext uri="{FF2B5EF4-FFF2-40B4-BE49-F238E27FC236}">
                <a16:creationId xmlns:a16="http://schemas.microsoft.com/office/drawing/2014/main" id="{E24677BD-7B00-1F46-64C5-2E92FE5A0382}"/>
              </a:ext>
            </a:extLst>
          </p:cNvPr>
          <p:cNvPicPr>
            <a:picLocks noChangeAspect="1"/>
          </p:cNvPicPr>
          <p:nvPr/>
        </p:nvPicPr>
        <p:blipFill>
          <a:blip r:embed="rId2"/>
          <a:stretch>
            <a:fillRect/>
          </a:stretch>
        </p:blipFill>
        <p:spPr>
          <a:xfrm>
            <a:off x="404723" y="0"/>
            <a:ext cx="3934129" cy="6858000"/>
          </a:xfrm>
          <a:prstGeom prst="rect">
            <a:avLst/>
          </a:prstGeom>
        </p:spPr>
      </p:pic>
      <p:pic>
        <p:nvPicPr>
          <p:cNvPr id="6" name="图片 5">
            <a:extLst>
              <a:ext uri="{FF2B5EF4-FFF2-40B4-BE49-F238E27FC236}">
                <a16:creationId xmlns:a16="http://schemas.microsoft.com/office/drawing/2014/main" id="{34E644FA-D378-69ED-7AE3-D0CA612C2277}"/>
              </a:ext>
            </a:extLst>
          </p:cNvPr>
          <p:cNvPicPr>
            <a:picLocks noChangeAspect="1"/>
          </p:cNvPicPr>
          <p:nvPr/>
        </p:nvPicPr>
        <p:blipFill>
          <a:blip r:embed="rId3"/>
          <a:stretch>
            <a:fillRect/>
          </a:stretch>
        </p:blipFill>
        <p:spPr>
          <a:xfrm>
            <a:off x="4524524" y="0"/>
            <a:ext cx="7309226" cy="3251367"/>
          </a:xfrm>
          <a:prstGeom prst="rect">
            <a:avLst/>
          </a:prstGeom>
        </p:spPr>
      </p:pic>
      <p:sp>
        <p:nvSpPr>
          <p:cNvPr id="8" name="文本框 7">
            <a:extLst>
              <a:ext uri="{FF2B5EF4-FFF2-40B4-BE49-F238E27FC236}">
                <a16:creationId xmlns:a16="http://schemas.microsoft.com/office/drawing/2014/main" id="{F73DD863-7C49-6C39-68C8-9E17F441ED0C}"/>
              </a:ext>
            </a:extLst>
          </p:cNvPr>
          <p:cNvSpPr txBox="1"/>
          <p:nvPr/>
        </p:nvSpPr>
        <p:spPr>
          <a:xfrm>
            <a:off x="4446345" y="3429000"/>
            <a:ext cx="6094990" cy="1754326"/>
          </a:xfrm>
          <a:prstGeom prst="rect">
            <a:avLst/>
          </a:prstGeom>
          <a:noFill/>
        </p:spPr>
        <p:txBody>
          <a:bodyPr wrap="square">
            <a:spAutoFit/>
          </a:bodyPr>
          <a:lstStyle/>
          <a:p>
            <a:pPr>
              <a:lnSpc>
                <a:spcPct val="150000"/>
              </a:lnSpc>
            </a:pPr>
            <a:r>
              <a:rPr lang="en-US" altLang="zh-CN" sz="1600" dirty="0"/>
              <a:t>2.</a:t>
            </a:r>
            <a:r>
              <a:rPr lang="zh-CN" altLang="en-US" sz="1600" dirty="0"/>
              <a:t> 四元数插值</a:t>
            </a:r>
          </a:p>
          <a:p>
            <a:pPr>
              <a:lnSpc>
                <a:spcPct val="150000"/>
              </a:lnSpc>
            </a:pPr>
            <a:r>
              <a:rPr lang="zh-CN" altLang="en-US" sz="1600" dirty="0"/>
              <a:t>接下来，将旋转矩阵转换为四元数，并通过面积加权平均从周围邻近三角形计算每顶点四元数 𝑞𝑉</a:t>
            </a:r>
            <a:endParaRPr lang="en-US" altLang="zh-CN" sz="1600" dirty="0"/>
          </a:p>
          <a:p>
            <a:r>
              <a:rPr lang="en-US" altLang="zh-CN" dirty="0"/>
              <a:t>​</a:t>
            </a:r>
          </a:p>
          <a:p>
            <a:r>
              <a:rPr lang="en-US" altLang="zh-CN" dirty="0"/>
              <a:t> </a:t>
            </a:r>
            <a:endParaRPr lang="zh-CN" altLang="en-US" dirty="0"/>
          </a:p>
        </p:txBody>
      </p:sp>
      <p:pic>
        <p:nvPicPr>
          <p:cNvPr id="10" name="图片 9">
            <a:extLst>
              <a:ext uri="{FF2B5EF4-FFF2-40B4-BE49-F238E27FC236}">
                <a16:creationId xmlns:a16="http://schemas.microsoft.com/office/drawing/2014/main" id="{F8A728BE-24F0-3B04-F613-4F0638BD1DEA}"/>
              </a:ext>
            </a:extLst>
          </p:cNvPr>
          <p:cNvPicPr>
            <a:picLocks noChangeAspect="1"/>
          </p:cNvPicPr>
          <p:nvPr/>
        </p:nvPicPr>
        <p:blipFill>
          <a:blip r:embed="rId4"/>
          <a:stretch>
            <a:fillRect/>
          </a:stretch>
        </p:blipFill>
        <p:spPr>
          <a:xfrm>
            <a:off x="6158614" y="4602149"/>
            <a:ext cx="2103243" cy="742812"/>
          </a:xfrm>
          <a:prstGeom prst="rect">
            <a:avLst/>
          </a:prstGeom>
        </p:spPr>
      </p:pic>
      <p:pic>
        <p:nvPicPr>
          <p:cNvPr id="12" name="图片 11">
            <a:extLst>
              <a:ext uri="{FF2B5EF4-FFF2-40B4-BE49-F238E27FC236}">
                <a16:creationId xmlns:a16="http://schemas.microsoft.com/office/drawing/2014/main" id="{7C47A527-9831-8DD4-D46D-8830B1C5D32F}"/>
              </a:ext>
            </a:extLst>
          </p:cNvPr>
          <p:cNvPicPr>
            <a:picLocks noChangeAspect="1"/>
          </p:cNvPicPr>
          <p:nvPr/>
        </p:nvPicPr>
        <p:blipFill>
          <a:blip r:embed="rId5"/>
          <a:stretch>
            <a:fillRect/>
          </a:stretch>
        </p:blipFill>
        <p:spPr>
          <a:xfrm>
            <a:off x="4599225" y="5506595"/>
            <a:ext cx="2654436" cy="1282766"/>
          </a:xfrm>
          <a:prstGeom prst="rect">
            <a:avLst/>
          </a:prstGeom>
        </p:spPr>
      </p:pic>
      <p:sp>
        <p:nvSpPr>
          <p:cNvPr id="14" name="文本框 13">
            <a:extLst>
              <a:ext uri="{FF2B5EF4-FFF2-40B4-BE49-F238E27FC236}">
                <a16:creationId xmlns:a16="http://schemas.microsoft.com/office/drawing/2014/main" id="{7DCE0757-67AA-B089-0DA6-6446D6F30BD8}"/>
              </a:ext>
            </a:extLst>
          </p:cNvPr>
          <p:cNvSpPr txBox="1"/>
          <p:nvPr/>
        </p:nvSpPr>
        <p:spPr>
          <a:xfrm>
            <a:off x="7973246" y="5155398"/>
            <a:ext cx="3565252" cy="198515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400" dirty="0"/>
              <a:t>顶点 𝑉</a:t>
            </a:r>
            <a:r>
              <a:rPr lang="en-US" altLang="zh-CN" sz="1400" dirty="0"/>
              <a:t> </a:t>
            </a:r>
            <a:r>
              <a:rPr lang="zh-CN" altLang="en-US" sz="1400" dirty="0"/>
              <a:t>的邻近三角形是指所有包含该顶点的三角形。在这些三角形中，每个三角形都有其对应的旋转四元数 </a:t>
            </a:r>
            <a:r>
              <a:rPr lang="en-US" altLang="zh-CN" sz="1400" dirty="0"/>
              <a:t>q k</a:t>
            </a:r>
            <a:r>
              <a:rPr lang="zh-CN" altLang="en-US" sz="1400" dirty="0"/>
              <a:t>；</a:t>
            </a:r>
            <a:endParaRPr lang="en-US" altLang="zh-CN" sz="1400" dirty="0"/>
          </a:p>
          <a:p>
            <a:pPr marL="285750" indent="-285750" algn="just">
              <a:lnSpc>
                <a:spcPct val="150000"/>
              </a:lnSpc>
              <a:buFont typeface="Wingdings" panose="05000000000000000000" pitchFamily="2" charset="2"/>
              <a:buChar char="Ø"/>
            </a:pPr>
            <a:r>
              <a:rPr lang="zh-CN" altLang="en-US" sz="1400" dirty="0"/>
              <a:t>每个三角形的面积 𝐴𝑘 作为权重，对这些四元数进行加权平均</a:t>
            </a:r>
            <a:endParaRPr lang="en-US" altLang="zh-CN" sz="1400" dirty="0"/>
          </a:p>
          <a:p>
            <a:r>
              <a:rPr lang="en-US" altLang="zh-CN" dirty="0"/>
              <a:t>​</a:t>
            </a:r>
          </a:p>
        </p:txBody>
      </p:sp>
    </p:spTree>
    <p:extLst>
      <p:ext uri="{BB962C8B-B14F-4D97-AF65-F5344CB8AC3E}">
        <p14:creationId xmlns:p14="http://schemas.microsoft.com/office/powerpoint/2010/main" val="4085331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F07AF0-4D56-8920-9320-E1691275A846}"/>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4" name="图片 3">
            <a:extLst>
              <a:ext uri="{FF2B5EF4-FFF2-40B4-BE49-F238E27FC236}">
                <a16:creationId xmlns:a16="http://schemas.microsoft.com/office/drawing/2014/main" id="{B3FAB9B2-1A97-793D-57CC-405A69195D9B}"/>
              </a:ext>
            </a:extLst>
          </p:cNvPr>
          <p:cNvPicPr>
            <a:picLocks noChangeAspect="1"/>
          </p:cNvPicPr>
          <p:nvPr/>
        </p:nvPicPr>
        <p:blipFill>
          <a:blip r:embed="rId2"/>
          <a:stretch>
            <a:fillRect/>
          </a:stretch>
        </p:blipFill>
        <p:spPr>
          <a:xfrm>
            <a:off x="550422" y="1182030"/>
            <a:ext cx="4563612" cy="846606"/>
          </a:xfrm>
          <a:prstGeom prst="rect">
            <a:avLst/>
          </a:prstGeom>
        </p:spPr>
      </p:pic>
      <p:pic>
        <p:nvPicPr>
          <p:cNvPr id="6" name="图片 5">
            <a:extLst>
              <a:ext uri="{FF2B5EF4-FFF2-40B4-BE49-F238E27FC236}">
                <a16:creationId xmlns:a16="http://schemas.microsoft.com/office/drawing/2014/main" id="{C1F825DE-D2B9-98A5-2049-6CAA2BC2B5AD}"/>
              </a:ext>
            </a:extLst>
          </p:cNvPr>
          <p:cNvPicPr>
            <a:picLocks noChangeAspect="1"/>
          </p:cNvPicPr>
          <p:nvPr/>
        </p:nvPicPr>
        <p:blipFill>
          <a:blip r:embed="rId3"/>
          <a:stretch>
            <a:fillRect/>
          </a:stretch>
        </p:blipFill>
        <p:spPr>
          <a:xfrm>
            <a:off x="632008" y="600821"/>
            <a:ext cx="5950256" cy="400071"/>
          </a:xfrm>
          <a:prstGeom prst="rect">
            <a:avLst/>
          </a:prstGeom>
        </p:spPr>
      </p:pic>
      <p:pic>
        <p:nvPicPr>
          <p:cNvPr id="8" name="图片 7">
            <a:extLst>
              <a:ext uri="{FF2B5EF4-FFF2-40B4-BE49-F238E27FC236}">
                <a16:creationId xmlns:a16="http://schemas.microsoft.com/office/drawing/2014/main" id="{F471F3A1-4CDC-BD78-AD53-7B214505F293}"/>
              </a:ext>
            </a:extLst>
          </p:cNvPr>
          <p:cNvPicPr>
            <a:picLocks noChangeAspect="1"/>
          </p:cNvPicPr>
          <p:nvPr/>
        </p:nvPicPr>
        <p:blipFill>
          <a:blip r:embed="rId4"/>
          <a:stretch>
            <a:fillRect/>
          </a:stretch>
        </p:blipFill>
        <p:spPr>
          <a:xfrm>
            <a:off x="6394097" y="1006948"/>
            <a:ext cx="3930752" cy="1308175"/>
          </a:xfrm>
          <a:prstGeom prst="rect">
            <a:avLst/>
          </a:prstGeom>
        </p:spPr>
      </p:pic>
      <p:pic>
        <p:nvPicPr>
          <p:cNvPr id="11" name="图片 10">
            <a:extLst>
              <a:ext uri="{FF2B5EF4-FFF2-40B4-BE49-F238E27FC236}">
                <a16:creationId xmlns:a16="http://schemas.microsoft.com/office/drawing/2014/main" id="{83D34E4D-526D-233A-8E68-688B7F263F8F}"/>
              </a:ext>
            </a:extLst>
          </p:cNvPr>
          <p:cNvPicPr>
            <a:picLocks noChangeAspect="1"/>
          </p:cNvPicPr>
          <p:nvPr/>
        </p:nvPicPr>
        <p:blipFill>
          <a:blip r:embed="rId5"/>
          <a:stretch>
            <a:fillRect/>
          </a:stretch>
        </p:blipFill>
        <p:spPr>
          <a:xfrm>
            <a:off x="1137059" y="3277890"/>
            <a:ext cx="3305117" cy="2862518"/>
          </a:xfrm>
          <a:prstGeom prst="rect">
            <a:avLst/>
          </a:prstGeom>
        </p:spPr>
      </p:pic>
      <p:sp>
        <p:nvSpPr>
          <p:cNvPr id="12" name="文本框 11">
            <a:extLst>
              <a:ext uri="{FF2B5EF4-FFF2-40B4-BE49-F238E27FC236}">
                <a16:creationId xmlns:a16="http://schemas.microsoft.com/office/drawing/2014/main" id="{738D00A3-417E-3618-8DAC-866B5A2D0899}"/>
              </a:ext>
            </a:extLst>
          </p:cNvPr>
          <p:cNvSpPr txBox="1"/>
          <p:nvPr/>
        </p:nvSpPr>
        <p:spPr>
          <a:xfrm>
            <a:off x="811454" y="272503"/>
            <a:ext cx="702453"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p14="http://schemas.microsoft.com/office/powerpoint/2010/main" val="410619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E20F77-1C40-87A8-03BF-763FAE7955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9" name="矩形 8">
            <a:extLst>
              <a:ext uri="{FF2B5EF4-FFF2-40B4-BE49-F238E27FC236}">
                <a16:creationId xmlns:a16="http://schemas.microsoft.com/office/drawing/2014/main" id="{112D4258-6191-865A-E877-0732637369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F93828F-DE09-07DC-E313-4A86EB5488E3}"/>
              </a:ext>
            </a:extLst>
          </p:cNvPr>
          <p:cNvPicPr>
            <a:picLocks noChangeAspect="1"/>
          </p:cNvPicPr>
          <p:nvPr/>
        </p:nvPicPr>
        <p:blipFill>
          <a:blip r:embed="rId2"/>
          <a:stretch>
            <a:fillRect/>
          </a:stretch>
        </p:blipFill>
        <p:spPr>
          <a:xfrm>
            <a:off x="272770" y="981271"/>
            <a:ext cx="5448580" cy="1358970"/>
          </a:xfrm>
          <a:prstGeom prst="rect">
            <a:avLst/>
          </a:prstGeom>
        </p:spPr>
      </p:pic>
      <p:sp>
        <p:nvSpPr>
          <p:cNvPr id="6" name="文本框 5">
            <a:extLst>
              <a:ext uri="{FF2B5EF4-FFF2-40B4-BE49-F238E27FC236}">
                <a16:creationId xmlns:a16="http://schemas.microsoft.com/office/drawing/2014/main" id="{C6573E0E-75E1-EB94-3245-A027B3E4AEAA}"/>
              </a:ext>
            </a:extLst>
          </p:cNvPr>
          <p:cNvSpPr txBox="1"/>
          <p:nvPr/>
        </p:nvSpPr>
        <p:spPr>
          <a:xfrm>
            <a:off x="272770" y="2582070"/>
            <a:ext cx="5448580" cy="1530291"/>
          </a:xfrm>
          <a:prstGeom prst="rect">
            <a:avLst/>
          </a:prstGeom>
          <a:noFill/>
        </p:spPr>
        <p:txBody>
          <a:bodyPr wrap="square">
            <a:spAutoFit/>
          </a:bodyPr>
          <a:lstStyle/>
          <a:p>
            <a:pPr algn="just">
              <a:lnSpc>
                <a:spcPct val="150000"/>
              </a:lnSpc>
            </a:pPr>
            <a:r>
              <a:rPr lang="zh-CN" altLang="en-US" sz="1600" dirty="0"/>
              <a:t>这个函数用于从</a:t>
            </a:r>
            <a:r>
              <a:rPr lang="en-US" altLang="zh-CN" sz="1600" dirty="0"/>
              <a:t>SMPL-X</a:t>
            </a:r>
            <a:r>
              <a:rPr lang="zh-CN" altLang="en-US" sz="1600" dirty="0"/>
              <a:t>模型的网格表面进行采样，生成用于渲染或进一步处理的详细点云。它利用</a:t>
            </a:r>
            <a:r>
              <a:rPr lang="en-US" altLang="zh-CN" sz="1600" dirty="0" err="1"/>
              <a:t>trimesh</a:t>
            </a:r>
            <a:r>
              <a:rPr lang="zh-CN" altLang="en-US" sz="1600" dirty="0"/>
              <a:t>库来实现表面采样，其中</a:t>
            </a:r>
            <a:r>
              <a:rPr lang="en-US" altLang="zh-CN" sz="1600" dirty="0" err="1"/>
              <a:t>trimesh.sample.sample_surface</a:t>
            </a:r>
            <a:r>
              <a:rPr lang="zh-CN" altLang="en-US" sz="1600" dirty="0"/>
              <a:t>方法用于从</a:t>
            </a:r>
            <a:r>
              <a:rPr lang="en-US" altLang="zh-CN" sz="1600" dirty="0"/>
              <a:t>3D</a:t>
            </a:r>
            <a:r>
              <a:rPr lang="zh-CN" altLang="en-US" sz="1600" dirty="0"/>
              <a:t>模型表面均匀地抽取指定数量的点。</a:t>
            </a:r>
          </a:p>
        </p:txBody>
      </p:sp>
      <p:pic>
        <p:nvPicPr>
          <p:cNvPr id="12" name="图片 11">
            <a:extLst>
              <a:ext uri="{FF2B5EF4-FFF2-40B4-BE49-F238E27FC236}">
                <a16:creationId xmlns:a16="http://schemas.microsoft.com/office/drawing/2014/main" id="{BC310DB3-5FF0-D142-278F-C4D2EBCDC827}"/>
              </a:ext>
            </a:extLst>
          </p:cNvPr>
          <p:cNvPicPr>
            <a:picLocks noChangeAspect="1"/>
          </p:cNvPicPr>
          <p:nvPr/>
        </p:nvPicPr>
        <p:blipFill>
          <a:blip r:embed="rId3"/>
          <a:stretch>
            <a:fillRect/>
          </a:stretch>
        </p:blipFill>
        <p:spPr>
          <a:xfrm>
            <a:off x="272770" y="88535"/>
            <a:ext cx="3162463" cy="450873"/>
          </a:xfrm>
          <a:prstGeom prst="rect">
            <a:avLst/>
          </a:prstGeom>
        </p:spPr>
      </p:pic>
      <p:pic>
        <p:nvPicPr>
          <p:cNvPr id="13" name="图片 12">
            <a:extLst>
              <a:ext uri="{FF2B5EF4-FFF2-40B4-BE49-F238E27FC236}">
                <a16:creationId xmlns:a16="http://schemas.microsoft.com/office/drawing/2014/main" id="{AFF22981-2883-FF8B-5EE8-7D1351DB7AF6}"/>
              </a:ext>
            </a:extLst>
          </p:cNvPr>
          <p:cNvPicPr>
            <a:picLocks noChangeAspect="1"/>
          </p:cNvPicPr>
          <p:nvPr/>
        </p:nvPicPr>
        <p:blipFill>
          <a:blip r:embed="rId4"/>
          <a:stretch>
            <a:fillRect/>
          </a:stretch>
        </p:blipFill>
        <p:spPr>
          <a:xfrm>
            <a:off x="6726284" y="237424"/>
            <a:ext cx="5267401" cy="4590686"/>
          </a:xfrm>
          <a:prstGeom prst="rect">
            <a:avLst/>
          </a:prstGeom>
        </p:spPr>
      </p:pic>
      <p:sp>
        <p:nvSpPr>
          <p:cNvPr id="16" name="文本框 15">
            <a:extLst>
              <a:ext uri="{FF2B5EF4-FFF2-40B4-BE49-F238E27FC236}">
                <a16:creationId xmlns:a16="http://schemas.microsoft.com/office/drawing/2014/main" id="{B278D91C-BB71-473A-7F17-8D04C83A3080}"/>
              </a:ext>
            </a:extLst>
          </p:cNvPr>
          <p:cNvSpPr txBox="1"/>
          <p:nvPr/>
        </p:nvSpPr>
        <p:spPr>
          <a:xfrm>
            <a:off x="6866083" y="5076209"/>
            <a:ext cx="5127602" cy="1160959"/>
          </a:xfrm>
          <a:prstGeom prst="rect">
            <a:avLst/>
          </a:prstGeom>
          <a:noFill/>
        </p:spPr>
        <p:txBody>
          <a:bodyPr wrap="square">
            <a:spAutoFit/>
          </a:bodyPr>
          <a:lstStyle/>
          <a:p>
            <a:pPr>
              <a:lnSpc>
                <a:spcPct val="150000"/>
              </a:lnSpc>
            </a:pPr>
            <a:r>
              <a:rPr lang="zh-CN" altLang="en-US" sz="1600" dirty="0"/>
              <a:t>此函数用于在骨架的每条线段上采样点。通过在每对关节之间线性插值生成一系列点，然后在这些点上添加噪声，以模拟更真实的人体轮廓。</a:t>
            </a:r>
          </a:p>
        </p:txBody>
      </p:sp>
      <p:grpSp>
        <p:nvGrpSpPr>
          <p:cNvPr id="8" name="组合 7">
            <a:extLst>
              <a:ext uri="{FF2B5EF4-FFF2-40B4-BE49-F238E27FC236}">
                <a16:creationId xmlns:a16="http://schemas.microsoft.com/office/drawing/2014/main" id="{BA05E6C3-7535-094F-1908-2AFE6A78FE2B}"/>
              </a:ext>
            </a:extLst>
          </p:cNvPr>
          <p:cNvGrpSpPr/>
          <p:nvPr/>
        </p:nvGrpSpPr>
        <p:grpSpPr>
          <a:xfrm>
            <a:off x="5326679" y="23774"/>
            <a:ext cx="6920280" cy="6857640"/>
            <a:chOff x="5326679" y="23774"/>
            <a:chExt cx="6920280" cy="685764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ABCEB46-F585-F217-9271-ACF93CFED0CE}"/>
                    </a:ext>
                  </a:extLst>
                </p14:cNvPr>
                <p14:cNvContentPartPr/>
                <p14:nvPr/>
              </p14:nvContentPartPr>
              <p14:xfrm>
                <a:off x="5867759" y="23774"/>
                <a:ext cx="6379200" cy="6857640"/>
              </p14:xfrm>
            </p:contentPart>
          </mc:Choice>
          <mc:Fallback xmlns="">
            <p:pic>
              <p:nvPicPr>
                <p:cNvPr id="3" name="墨迹 2">
                  <a:extLst>
                    <a:ext uri="{FF2B5EF4-FFF2-40B4-BE49-F238E27FC236}">
                      <a16:creationId xmlns:a16="http://schemas.microsoft.com/office/drawing/2014/main" id="{3ABCEB46-F585-F217-9271-ACF93CFED0CE}"/>
                    </a:ext>
                  </a:extLst>
                </p:cNvPr>
                <p:cNvPicPr/>
                <p:nvPr/>
              </p:nvPicPr>
              <p:blipFill>
                <a:blip r:embed="rId6"/>
                <a:stretch>
                  <a:fillRect/>
                </a:stretch>
              </p:blipFill>
              <p:spPr>
                <a:xfrm>
                  <a:off x="5859119" y="15134"/>
                  <a:ext cx="6396840" cy="687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36F1C002-9AC9-5ADA-068C-B0EFAF4868D0}"/>
                    </a:ext>
                  </a:extLst>
                </p14:cNvPr>
                <p14:cNvContentPartPr/>
                <p14:nvPr/>
              </p14:nvContentPartPr>
              <p14:xfrm>
                <a:off x="5407679" y="4969390"/>
                <a:ext cx="369360" cy="258840"/>
              </p14:xfrm>
            </p:contentPart>
          </mc:Choice>
          <mc:Fallback xmlns="">
            <p:pic>
              <p:nvPicPr>
                <p:cNvPr id="5" name="墨迹 4">
                  <a:extLst>
                    <a:ext uri="{FF2B5EF4-FFF2-40B4-BE49-F238E27FC236}">
                      <a16:creationId xmlns:a16="http://schemas.microsoft.com/office/drawing/2014/main" id="{36F1C002-9AC9-5ADA-068C-B0EFAF4868D0}"/>
                    </a:ext>
                  </a:extLst>
                </p:cNvPr>
                <p:cNvPicPr/>
                <p:nvPr/>
              </p:nvPicPr>
              <p:blipFill>
                <a:blip r:embed="rId8"/>
                <a:stretch>
                  <a:fillRect/>
                </a:stretch>
              </p:blipFill>
              <p:spPr>
                <a:xfrm>
                  <a:off x="5399039" y="4960390"/>
                  <a:ext cx="387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3ED1B6CC-48DC-E70D-7C50-C8F394230397}"/>
                    </a:ext>
                  </a:extLst>
                </p14:cNvPr>
                <p14:cNvContentPartPr/>
                <p14:nvPr/>
              </p14:nvContentPartPr>
              <p14:xfrm>
                <a:off x="5326679" y="5152990"/>
                <a:ext cx="215280" cy="115560"/>
              </p14:xfrm>
            </p:contentPart>
          </mc:Choice>
          <mc:Fallback xmlns="">
            <p:pic>
              <p:nvPicPr>
                <p:cNvPr id="7" name="墨迹 6">
                  <a:extLst>
                    <a:ext uri="{FF2B5EF4-FFF2-40B4-BE49-F238E27FC236}">
                      <a16:creationId xmlns:a16="http://schemas.microsoft.com/office/drawing/2014/main" id="{3ED1B6CC-48DC-E70D-7C50-C8F394230397}"/>
                    </a:ext>
                  </a:extLst>
                </p:cNvPr>
                <p:cNvPicPr/>
                <p:nvPr/>
              </p:nvPicPr>
              <p:blipFill>
                <a:blip r:embed="rId10"/>
                <a:stretch>
                  <a:fillRect/>
                </a:stretch>
              </p:blipFill>
              <p:spPr>
                <a:xfrm>
                  <a:off x="5317679" y="5144350"/>
                  <a:ext cx="232920" cy="133200"/>
                </a:xfrm>
                <a:prstGeom prst="rect">
                  <a:avLst/>
                </a:prstGeom>
              </p:spPr>
            </p:pic>
          </mc:Fallback>
        </mc:AlternateContent>
      </p:grpSp>
      <p:pic>
        <p:nvPicPr>
          <p:cNvPr id="11" name="图片 10">
            <a:extLst>
              <a:ext uri="{FF2B5EF4-FFF2-40B4-BE49-F238E27FC236}">
                <a16:creationId xmlns:a16="http://schemas.microsoft.com/office/drawing/2014/main" id="{832DDA99-7B40-1621-6690-A2FE620D6300}"/>
              </a:ext>
            </a:extLst>
          </p:cNvPr>
          <p:cNvPicPr>
            <a:picLocks noChangeAspect="1"/>
          </p:cNvPicPr>
          <p:nvPr/>
        </p:nvPicPr>
        <p:blipFill>
          <a:blip r:embed="rId11"/>
          <a:stretch>
            <a:fillRect/>
          </a:stretch>
        </p:blipFill>
        <p:spPr>
          <a:xfrm>
            <a:off x="2758613" y="5401234"/>
            <a:ext cx="2609984" cy="342918"/>
          </a:xfrm>
          <a:prstGeom prst="rect">
            <a:avLst/>
          </a:prstGeom>
        </p:spPr>
      </p:pic>
      <p:sp>
        <p:nvSpPr>
          <p:cNvPr id="14" name="文本框 13">
            <a:extLst>
              <a:ext uri="{FF2B5EF4-FFF2-40B4-BE49-F238E27FC236}">
                <a16:creationId xmlns:a16="http://schemas.microsoft.com/office/drawing/2014/main" id="{AF77CCAA-E565-AC89-C8D7-5BD88C5F72CC}"/>
              </a:ext>
            </a:extLst>
          </p:cNvPr>
          <p:cNvSpPr txBox="1"/>
          <p:nvPr/>
        </p:nvSpPr>
        <p:spPr>
          <a:xfrm>
            <a:off x="467770" y="5866425"/>
            <a:ext cx="5830084" cy="791627"/>
          </a:xfrm>
          <a:prstGeom prst="rect">
            <a:avLst/>
          </a:prstGeom>
          <a:noFill/>
        </p:spPr>
        <p:txBody>
          <a:bodyPr wrap="square" rtlCol="0">
            <a:spAutoFit/>
          </a:bodyPr>
          <a:lstStyle/>
          <a:p>
            <a:pPr>
              <a:lnSpc>
                <a:spcPct val="150000"/>
              </a:lnSpc>
            </a:pPr>
            <a:r>
              <a:rPr lang="zh-CN" altLang="en-US" sz="1600" dirty="0"/>
              <a:t>这个函数在</a:t>
            </a:r>
            <a:r>
              <a:rPr lang="en-US" altLang="zh-CN" sz="1600" dirty="0"/>
              <a:t>animation</a:t>
            </a:r>
            <a:r>
              <a:rPr lang="zh-CN" altLang="en-US" sz="1600" dirty="0"/>
              <a:t>用了，但好像这个</a:t>
            </a:r>
            <a:r>
              <a:rPr lang="en-US" altLang="zh-CN" sz="1600" dirty="0"/>
              <a:t>file</a:t>
            </a:r>
            <a:r>
              <a:rPr lang="zh-CN" altLang="en-US" sz="1600" dirty="0"/>
              <a:t>是可视化部分，有点没弄懂为什么加噪。</a:t>
            </a:r>
            <a:r>
              <a:rPr lang="zh-CN" altLang="en-US" sz="1600" dirty="0">
                <a:solidFill>
                  <a:srgbClr val="FF0000"/>
                </a:solidFill>
              </a:rPr>
              <a:t>好像我们的</a:t>
            </a:r>
            <a:r>
              <a:rPr lang="en-US" altLang="zh-CN" sz="1600" dirty="0">
                <a:solidFill>
                  <a:srgbClr val="FF0000"/>
                </a:solidFill>
              </a:rPr>
              <a:t>part</a:t>
            </a:r>
            <a:r>
              <a:rPr lang="zh-CN" altLang="en-US" sz="1600" dirty="0">
                <a:solidFill>
                  <a:srgbClr val="FF0000"/>
                </a:solidFill>
              </a:rPr>
              <a:t>不需要 ？（不清楚）</a:t>
            </a:r>
          </a:p>
        </p:txBody>
      </p:sp>
    </p:spTree>
    <p:extLst>
      <p:ext uri="{BB962C8B-B14F-4D97-AF65-F5344CB8AC3E}">
        <p14:creationId xmlns:p14="http://schemas.microsoft.com/office/powerpoint/2010/main" val="608310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CD7A01-A113-1189-10AF-B691F4A73D46}"/>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4" name="文本框 3">
            <a:extLst>
              <a:ext uri="{FF2B5EF4-FFF2-40B4-BE49-F238E27FC236}">
                <a16:creationId xmlns:a16="http://schemas.microsoft.com/office/drawing/2014/main" id="{7EDAFEF5-4DB7-50AB-901E-A0C5016D8366}"/>
              </a:ext>
            </a:extLst>
          </p:cNvPr>
          <p:cNvSpPr txBox="1"/>
          <p:nvPr/>
        </p:nvSpPr>
        <p:spPr>
          <a:xfrm>
            <a:off x="5845196" y="1267997"/>
            <a:ext cx="5884558" cy="2270109"/>
          </a:xfrm>
          <a:prstGeom prst="rect">
            <a:avLst/>
          </a:prstGeom>
          <a:noFill/>
        </p:spPr>
        <p:txBody>
          <a:bodyPr wrap="square">
            <a:spAutoFit/>
          </a:bodyPr>
          <a:lstStyle/>
          <a:p>
            <a:pPr algn="just">
              <a:lnSpc>
                <a:spcPct val="150000"/>
              </a:lnSpc>
            </a:pPr>
            <a:r>
              <a:rPr lang="zh-CN" altLang="en-US" sz="1600" dirty="0"/>
              <a:t>随机选择</a:t>
            </a:r>
            <a:r>
              <a:rPr lang="en-US" altLang="zh-CN" sz="1600" dirty="0"/>
              <a:t>10,000</a:t>
            </a:r>
            <a:r>
              <a:rPr lang="zh-CN" altLang="en-US" sz="1600" dirty="0"/>
              <a:t>对三角形索引和标准网格上的重心坐标进行初始化。</a:t>
            </a:r>
            <a:endParaRPr lang="en-US" altLang="zh-CN" sz="1600" dirty="0"/>
          </a:p>
          <a:p>
            <a:pPr algn="just">
              <a:lnSpc>
                <a:spcPct val="150000"/>
              </a:lnSpc>
            </a:pPr>
            <a:r>
              <a:rPr lang="zh-CN" altLang="en-US" sz="1600" dirty="0"/>
              <a:t>然后将重心坐标设置为嵌入的当前</a:t>
            </a:r>
            <a:r>
              <a:rPr lang="en-US" altLang="zh-CN" sz="1600" dirty="0"/>
              <a:t>(u, v)</a:t>
            </a:r>
            <a:r>
              <a:rPr lang="zh-CN" altLang="en-US" sz="1600" dirty="0"/>
              <a:t>，并将所有</a:t>
            </a:r>
            <a:r>
              <a:rPr lang="en-US" altLang="zh-CN" sz="1600" dirty="0"/>
              <a:t>d</a:t>
            </a:r>
            <a:r>
              <a:rPr lang="zh-CN" altLang="en-US" sz="1600" dirty="0"/>
              <a:t>初始化为零。根据嵌入点计算高斯分布的位置，我们根据它们的原版初始化高斯分布的其他属性。</a:t>
            </a:r>
            <a:endParaRPr lang="en-US" altLang="zh-CN" sz="1600" dirty="0"/>
          </a:p>
          <a:p>
            <a:pPr algn="just">
              <a:lnSpc>
                <a:spcPct val="150000"/>
              </a:lnSpc>
            </a:pPr>
            <a:r>
              <a:rPr lang="zh-CN" altLang="en-US" sz="1600" dirty="0"/>
              <a:t>先开始在表面，通过学习，接近原始形状，会嵌入</a:t>
            </a:r>
          </a:p>
        </p:txBody>
      </p:sp>
      <p:pic>
        <p:nvPicPr>
          <p:cNvPr id="6" name="图片 5">
            <a:extLst>
              <a:ext uri="{FF2B5EF4-FFF2-40B4-BE49-F238E27FC236}">
                <a16:creationId xmlns:a16="http://schemas.microsoft.com/office/drawing/2014/main" id="{77B780BC-03C9-2B30-C4AE-4773BE8FD0CC}"/>
              </a:ext>
            </a:extLst>
          </p:cNvPr>
          <p:cNvPicPr>
            <a:picLocks noChangeAspect="1"/>
          </p:cNvPicPr>
          <p:nvPr/>
        </p:nvPicPr>
        <p:blipFill>
          <a:blip r:embed="rId2"/>
          <a:stretch>
            <a:fillRect/>
          </a:stretch>
        </p:blipFill>
        <p:spPr>
          <a:xfrm>
            <a:off x="554472" y="969617"/>
            <a:ext cx="4724643" cy="1600282"/>
          </a:xfrm>
          <a:prstGeom prst="rect">
            <a:avLst/>
          </a:prstGeom>
        </p:spPr>
      </p:pic>
      <p:pic>
        <p:nvPicPr>
          <p:cNvPr id="8" name="图片 7">
            <a:extLst>
              <a:ext uri="{FF2B5EF4-FFF2-40B4-BE49-F238E27FC236}">
                <a16:creationId xmlns:a16="http://schemas.microsoft.com/office/drawing/2014/main" id="{4E1AF88E-50B7-1238-3F6D-94E4CF4CA4A2}"/>
              </a:ext>
            </a:extLst>
          </p:cNvPr>
          <p:cNvPicPr>
            <a:picLocks noChangeAspect="1"/>
          </p:cNvPicPr>
          <p:nvPr/>
        </p:nvPicPr>
        <p:blipFill>
          <a:blip r:embed="rId3"/>
          <a:stretch>
            <a:fillRect/>
          </a:stretch>
        </p:blipFill>
        <p:spPr>
          <a:xfrm>
            <a:off x="554472" y="2557988"/>
            <a:ext cx="4705592" cy="1219263"/>
          </a:xfrm>
          <a:prstGeom prst="rect">
            <a:avLst/>
          </a:prstGeom>
        </p:spPr>
      </p:pic>
      <p:pic>
        <p:nvPicPr>
          <p:cNvPr id="10" name="图片 9">
            <a:extLst>
              <a:ext uri="{FF2B5EF4-FFF2-40B4-BE49-F238E27FC236}">
                <a16:creationId xmlns:a16="http://schemas.microsoft.com/office/drawing/2014/main" id="{EEFA3363-0D1D-35C8-722E-45C315A3DD56}"/>
              </a:ext>
            </a:extLst>
          </p:cNvPr>
          <p:cNvPicPr>
            <a:picLocks noChangeAspect="1"/>
          </p:cNvPicPr>
          <p:nvPr/>
        </p:nvPicPr>
        <p:blipFill>
          <a:blip r:embed="rId4"/>
          <a:stretch>
            <a:fillRect/>
          </a:stretch>
        </p:blipFill>
        <p:spPr>
          <a:xfrm>
            <a:off x="5946627" y="4252393"/>
            <a:ext cx="5992330" cy="1254095"/>
          </a:xfrm>
          <a:prstGeom prst="rect">
            <a:avLst/>
          </a:prstGeom>
        </p:spPr>
      </p:pic>
      <p:grpSp>
        <p:nvGrpSpPr>
          <p:cNvPr id="14" name="组合 13">
            <a:extLst>
              <a:ext uri="{FF2B5EF4-FFF2-40B4-BE49-F238E27FC236}">
                <a16:creationId xmlns:a16="http://schemas.microsoft.com/office/drawing/2014/main" id="{7E38FDB6-BAA2-6623-958E-9E2307D67344}"/>
              </a:ext>
            </a:extLst>
          </p:cNvPr>
          <p:cNvGrpSpPr/>
          <p:nvPr/>
        </p:nvGrpSpPr>
        <p:grpSpPr>
          <a:xfrm>
            <a:off x="9845039" y="2328854"/>
            <a:ext cx="1904760" cy="1916640"/>
            <a:chOff x="9845039" y="2328854"/>
            <a:chExt cx="1904760" cy="1916640"/>
          </a:xfrm>
        </p:grpSpPr>
        <mc:AlternateContent xmlns:mc="http://schemas.openxmlformats.org/markup-compatibility/2006">
          <mc:Choice xmlns:p14="http://schemas.microsoft.com/office/powerpoint/2010/main" Requires="p14">
            <p:contentPart p14:bwMode="auto" r:id="rId5">
              <p14:nvContentPartPr>
                <p14:cNvPr id="11" name="墨迹 10">
                  <a:extLst>
                    <a:ext uri="{FF2B5EF4-FFF2-40B4-BE49-F238E27FC236}">
                      <a16:creationId xmlns:a16="http://schemas.microsoft.com/office/drawing/2014/main" id="{88F6E5D7-7F6A-D535-651A-8E42A28C14DF}"/>
                    </a:ext>
                  </a:extLst>
                </p14:cNvPr>
                <p14:cNvContentPartPr/>
                <p14:nvPr/>
              </p14:nvContentPartPr>
              <p14:xfrm>
                <a:off x="10118639" y="2328854"/>
                <a:ext cx="1631160" cy="111600"/>
              </p14:xfrm>
            </p:contentPart>
          </mc:Choice>
          <mc:Fallback>
            <p:pic>
              <p:nvPicPr>
                <p:cNvPr id="11" name="墨迹 10">
                  <a:extLst>
                    <a:ext uri="{FF2B5EF4-FFF2-40B4-BE49-F238E27FC236}">
                      <a16:creationId xmlns:a16="http://schemas.microsoft.com/office/drawing/2014/main" id="{88F6E5D7-7F6A-D535-651A-8E42A28C14DF}"/>
                    </a:ext>
                  </a:extLst>
                </p:cNvPr>
                <p:cNvPicPr/>
                <p:nvPr/>
              </p:nvPicPr>
              <p:blipFill>
                <a:blip r:embed="rId6"/>
                <a:stretch>
                  <a:fillRect/>
                </a:stretch>
              </p:blipFill>
              <p:spPr>
                <a:xfrm>
                  <a:off x="10109639" y="2320214"/>
                  <a:ext cx="16488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墨迹 11">
                  <a:extLst>
                    <a:ext uri="{FF2B5EF4-FFF2-40B4-BE49-F238E27FC236}">
                      <a16:creationId xmlns:a16="http://schemas.microsoft.com/office/drawing/2014/main" id="{16E626AB-2625-0C98-E828-ABF20D6EE238}"/>
                    </a:ext>
                  </a:extLst>
                </p14:cNvPr>
                <p14:cNvContentPartPr/>
                <p14:nvPr/>
              </p14:nvContentPartPr>
              <p14:xfrm>
                <a:off x="9914879" y="2506694"/>
                <a:ext cx="1233720" cy="1599840"/>
              </p14:xfrm>
            </p:contentPart>
          </mc:Choice>
          <mc:Fallback>
            <p:pic>
              <p:nvPicPr>
                <p:cNvPr id="12" name="墨迹 11">
                  <a:extLst>
                    <a:ext uri="{FF2B5EF4-FFF2-40B4-BE49-F238E27FC236}">
                      <a16:creationId xmlns:a16="http://schemas.microsoft.com/office/drawing/2014/main" id="{16E626AB-2625-0C98-E828-ABF20D6EE238}"/>
                    </a:ext>
                  </a:extLst>
                </p:cNvPr>
                <p:cNvPicPr/>
                <p:nvPr/>
              </p:nvPicPr>
              <p:blipFill>
                <a:blip r:embed="rId8"/>
                <a:stretch>
                  <a:fillRect/>
                </a:stretch>
              </p:blipFill>
              <p:spPr>
                <a:xfrm>
                  <a:off x="9906239" y="2497694"/>
                  <a:ext cx="1251360" cy="1617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墨迹 12">
                  <a:extLst>
                    <a:ext uri="{FF2B5EF4-FFF2-40B4-BE49-F238E27FC236}">
                      <a16:creationId xmlns:a16="http://schemas.microsoft.com/office/drawing/2014/main" id="{44BB6871-94B5-C1B1-BE72-7189FC6570F4}"/>
                    </a:ext>
                  </a:extLst>
                </p14:cNvPr>
                <p14:cNvContentPartPr/>
                <p14:nvPr/>
              </p14:nvContentPartPr>
              <p14:xfrm>
                <a:off x="9845039" y="4020854"/>
                <a:ext cx="483840" cy="224640"/>
              </p14:xfrm>
            </p:contentPart>
          </mc:Choice>
          <mc:Fallback>
            <p:pic>
              <p:nvPicPr>
                <p:cNvPr id="13" name="墨迹 12">
                  <a:extLst>
                    <a:ext uri="{FF2B5EF4-FFF2-40B4-BE49-F238E27FC236}">
                      <a16:creationId xmlns:a16="http://schemas.microsoft.com/office/drawing/2014/main" id="{44BB6871-94B5-C1B1-BE72-7189FC6570F4}"/>
                    </a:ext>
                  </a:extLst>
                </p:cNvPr>
                <p:cNvPicPr/>
                <p:nvPr/>
              </p:nvPicPr>
              <p:blipFill>
                <a:blip r:embed="rId10"/>
                <a:stretch>
                  <a:fillRect/>
                </a:stretch>
              </p:blipFill>
              <p:spPr>
                <a:xfrm>
                  <a:off x="9836039" y="4011854"/>
                  <a:ext cx="501480" cy="242280"/>
                </a:xfrm>
                <a:prstGeom prst="rect">
                  <a:avLst/>
                </a:prstGeom>
              </p:spPr>
            </p:pic>
          </mc:Fallback>
        </mc:AlternateContent>
      </p:grpSp>
    </p:spTree>
    <p:extLst>
      <p:ext uri="{BB962C8B-B14F-4D97-AF65-F5344CB8AC3E}">
        <p14:creationId xmlns:p14="http://schemas.microsoft.com/office/powerpoint/2010/main" val="324634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6853D3-CA0D-5EDB-867A-98CDE30E025B}"/>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3" name="图片 2">
            <a:extLst>
              <a:ext uri="{FF2B5EF4-FFF2-40B4-BE49-F238E27FC236}">
                <a16:creationId xmlns:a16="http://schemas.microsoft.com/office/drawing/2014/main" id="{8F62D901-039A-33EE-C86D-1AE0205239FA}"/>
              </a:ext>
            </a:extLst>
          </p:cNvPr>
          <p:cNvPicPr>
            <a:picLocks noChangeAspect="1"/>
          </p:cNvPicPr>
          <p:nvPr/>
        </p:nvPicPr>
        <p:blipFill>
          <a:blip r:embed="rId2"/>
          <a:stretch>
            <a:fillRect/>
          </a:stretch>
        </p:blipFill>
        <p:spPr>
          <a:xfrm>
            <a:off x="66820" y="432613"/>
            <a:ext cx="4682598" cy="4605306"/>
          </a:xfrm>
          <a:prstGeom prst="rect">
            <a:avLst/>
          </a:prstGeom>
        </p:spPr>
      </p:pic>
      <p:pic>
        <p:nvPicPr>
          <p:cNvPr id="5" name="图片 4">
            <a:extLst>
              <a:ext uri="{FF2B5EF4-FFF2-40B4-BE49-F238E27FC236}">
                <a16:creationId xmlns:a16="http://schemas.microsoft.com/office/drawing/2014/main" id="{DDE84A9C-7B59-4F2A-4181-C64B29582D1E}"/>
              </a:ext>
            </a:extLst>
          </p:cNvPr>
          <p:cNvPicPr>
            <a:picLocks noChangeAspect="1"/>
          </p:cNvPicPr>
          <p:nvPr/>
        </p:nvPicPr>
        <p:blipFill>
          <a:blip r:embed="rId3"/>
          <a:stretch>
            <a:fillRect/>
          </a:stretch>
        </p:blipFill>
        <p:spPr>
          <a:xfrm>
            <a:off x="4898796" y="63848"/>
            <a:ext cx="6358619" cy="1177321"/>
          </a:xfrm>
          <a:prstGeom prst="rect">
            <a:avLst/>
          </a:prstGeom>
        </p:spPr>
      </p:pic>
      <p:pic>
        <p:nvPicPr>
          <p:cNvPr id="7" name="图片 6">
            <a:extLst>
              <a:ext uri="{FF2B5EF4-FFF2-40B4-BE49-F238E27FC236}">
                <a16:creationId xmlns:a16="http://schemas.microsoft.com/office/drawing/2014/main" id="{4277F7EC-8756-EEF1-66E9-A2F0C417ED8C}"/>
              </a:ext>
            </a:extLst>
          </p:cNvPr>
          <p:cNvPicPr>
            <a:picLocks noChangeAspect="1"/>
          </p:cNvPicPr>
          <p:nvPr/>
        </p:nvPicPr>
        <p:blipFill>
          <a:blip r:embed="rId4"/>
          <a:stretch>
            <a:fillRect/>
          </a:stretch>
        </p:blipFill>
        <p:spPr>
          <a:xfrm>
            <a:off x="4865164" y="1283793"/>
            <a:ext cx="6238054" cy="5574207"/>
          </a:xfrm>
          <a:prstGeom prst="rect">
            <a:avLst/>
          </a:prstGeom>
        </p:spPr>
      </p:pic>
      <p:sp>
        <p:nvSpPr>
          <p:cNvPr id="9" name="文本框 8">
            <a:extLst>
              <a:ext uri="{FF2B5EF4-FFF2-40B4-BE49-F238E27FC236}">
                <a16:creationId xmlns:a16="http://schemas.microsoft.com/office/drawing/2014/main" id="{B39D59D8-B6B9-9178-7D68-17EAA5B0DFCC}"/>
              </a:ext>
            </a:extLst>
          </p:cNvPr>
          <p:cNvSpPr txBox="1"/>
          <p:nvPr/>
        </p:nvSpPr>
        <p:spPr>
          <a:xfrm>
            <a:off x="66820" y="5641364"/>
            <a:ext cx="4547762" cy="1160511"/>
          </a:xfrm>
          <a:prstGeom prst="rect">
            <a:avLst/>
          </a:prstGeom>
          <a:noFill/>
        </p:spPr>
        <p:txBody>
          <a:bodyPr wrap="square">
            <a:spAutoFit/>
          </a:bodyPr>
          <a:lstStyle/>
          <a:p>
            <a:pPr algn="just">
              <a:lnSpc>
                <a:spcPct val="150000"/>
              </a:lnSpc>
            </a:pPr>
            <a:r>
              <a:rPr lang="zh-CN" altLang="en-US" sz="1600" dirty="0"/>
              <a:t>在一个复杂的三角网格中，点可能会从一个三角形跨越到多个相邻三角形。通过迭代过程，可以逐步找到点 𝑄</a:t>
            </a:r>
            <a:r>
              <a:rPr lang="en-US" altLang="zh-CN" sz="1600" dirty="0"/>
              <a:t> </a:t>
            </a:r>
            <a:r>
              <a:rPr lang="zh-CN" altLang="en-US" sz="1600" dirty="0"/>
              <a:t>的最终位置</a:t>
            </a:r>
          </a:p>
        </p:txBody>
      </p:sp>
    </p:spTree>
    <p:extLst>
      <p:ext uri="{BB962C8B-B14F-4D97-AF65-F5344CB8AC3E}">
        <p14:creationId xmlns:p14="http://schemas.microsoft.com/office/powerpoint/2010/main" val="2976039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D79D5E-3F2C-6A4C-D579-7F269A5590B8}"/>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pic>
        <p:nvPicPr>
          <p:cNvPr id="4" name="图片 3">
            <a:extLst>
              <a:ext uri="{FF2B5EF4-FFF2-40B4-BE49-F238E27FC236}">
                <a16:creationId xmlns:a16="http://schemas.microsoft.com/office/drawing/2014/main" id="{2824AA9D-68EA-EF16-3A80-9AC51C9C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54" y="0"/>
            <a:ext cx="8483428" cy="6847338"/>
          </a:xfrm>
          <a:prstGeom prst="rect">
            <a:avLst/>
          </a:prstGeom>
        </p:spPr>
      </p:pic>
    </p:spTree>
    <p:extLst>
      <p:ext uri="{BB962C8B-B14F-4D97-AF65-F5344CB8AC3E}">
        <p14:creationId xmlns:p14="http://schemas.microsoft.com/office/powerpoint/2010/main" val="2292822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29A507-1135-184C-8B8B-B31FDAED6A96}"/>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pic>
        <p:nvPicPr>
          <p:cNvPr id="6" name="图片 5">
            <a:extLst>
              <a:ext uri="{FF2B5EF4-FFF2-40B4-BE49-F238E27FC236}">
                <a16:creationId xmlns:a16="http://schemas.microsoft.com/office/drawing/2014/main" id="{ECEA9296-AB6D-4DA0-58B5-784F0783CFD0}"/>
              </a:ext>
            </a:extLst>
          </p:cNvPr>
          <p:cNvPicPr>
            <a:picLocks noChangeAspect="1"/>
          </p:cNvPicPr>
          <p:nvPr/>
        </p:nvPicPr>
        <p:blipFill>
          <a:blip r:embed="rId2"/>
          <a:stretch>
            <a:fillRect/>
          </a:stretch>
        </p:blipFill>
        <p:spPr>
          <a:xfrm>
            <a:off x="2610800" y="902434"/>
            <a:ext cx="6760655" cy="4771691"/>
          </a:xfrm>
          <a:prstGeom prst="rect">
            <a:avLst/>
          </a:prstGeom>
        </p:spPr>
      </p:pic>
    </p:spTree>
    <p:extLst>
      <p:ext uri="{BB962C8B-B14F-4D97-AF65-F5344CB8AC3E}">
        <p14:creationId xmlns:p14="http://schemas.microsoft.com/office/powerpoint/2010/main" val="3075975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8468B8-8B18-A80A-D072-3B27B0D88F9C}"/>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4" name="图片 3">
            <a:extLst>
              <a:ext uri="{FF2B5EF4-FFF2-40B4-BE49-F238E27FC236}">
                <a16:creationId xmlns:a16="http://schemas.microsoft.com/office/drawing/2014/main" id="{9D8790C3-FBF6-E7A4-07B0-431AC57D17D2}"/>
              </a:ext>
            </a:extLst>
          </p:cNvPr>
          <p:cNvPicPr>
            <a:picLocks noChangeAspect="1"/>
          </p:cNvPicPr>
          <p:nvPr/>
        </p:nvPicPr>
        <p:blipFill>
          <a:blip r:embed="rId2"/>
          <a:stretch>
            <a:fillRect/>
          </a:stretch>
        </p:blipFill>
        <p:spPr>
          <a:xfrm>
            <a:off x="403310" y="313452"/>
            <a:ext cx="5252809" cy="5796678"/>
          </a:xfrm>
          <a:prstGeom prst="rect">
            <a:avLst/>
          </a:prstGeom>
        </p:spPr>
      </p:pic>
      <p:pic>
        <p:nvPicPr>
          <p:cNvPr id="6" name="图片 5">
            <a:extLst>
              <a:ext uri="{FF2B5EF4-FFF2-40B4-BE49-F238E27FC236}">
                <a16:creationId xmlns:a16="http://schemas.microsoft.com/office/drawing/2014/main" id="{48FDB9B8-B9E7-64DF-D0B1-0A7AB7D0E686}"/>
              </a:ext>
            </a:extLst>
          </p:cNvPr>
          <p:cNvPicPr>
            <a:picLocks noChangeAspect="1"/>
          </p:cNvPicPr>
          <p:nvPr/>
        </p:nvPicPr>
        <p:blipFill>
          <a:blip r:embed="rId3"/>
          <a:stretch>
            <a:fillRect/>
          </a:stretch>
        </p:blipFill>
        <p:spPr>
          <a:xfrm>
            <a:off x="6418486" y="189880"/>
            <a:ext cx="2547464" cy="1330001"/>
          </a:xfrm>
          <a:prstGeom prst="rect">
            <a:avLst/>
          </a:prstGeom>
        </p:spPr>
      </p:pic>
      <p:pic>
        <p:nvPicPr>
          <p:cNvPr id="8" name="图片 7">
            <a:extLst>
              <a:ext uri="{FF2B5EF4-FFF2-40B4-BE49-F238E27FC236}">
                <a16:creationId xmlns:a16="http://schemas.microsoft.com/office/drawing/2014/main" id="{14F718DF-40ED-A508-DFA5-913BD21D3FA2}"/>
              </a:ext>
            </a:extLst>
          </p:cNvPr>
          <p:cNvPicPr>
            <a:picLocks noChangeAspect="1"/>
          </p:cNvPicPr>
          <p:nvPr/>
        </p:nvPicPr>
        <p:blipFill>
          <a:blip r:embed="rId4"/>
          <a:stretch>
            <a:fillRect/>
          </a:stretch>
        </p:blipFill>
        <p:spPr>
          <a:xfrm>
            <a:off x="6418486" y="1423993"/>
            <a:ext cx="2278331" cy="1130643"/>
          </a:xfrm>
          <a:prstGeom prst="rect">
            <a:avLst/>
          </a:prstGeom>
        </p:spPr>
      </p:pic>
      <p:sp>
        <p:nvSpPr>
          <p:cNvPr id="18" name="文本框 17">
            <a:extLst>
              <a:ext uri="{FF2B5EF4-FFF2-40B4-BE49-F238E27FC236}">
                <a16:creationId xmlns:a16="http://schemas.microsoft.com/office/drawing/2014/main" id="{29371325-4321-0938-5F91-7A7B5BCEAC7D}"/>
              </a:ext>
            </a:extLst>
          </p:cNvPr>
          <p:cNvSpPr txBox="1"/>
          <p:nvPr/>
        </p:nvSpPr>
        <p:spPr>
          <a:xfrm>
            <a:off x="6463562" y="2552570"/>
            <a:ext cx="4541598" cy="2268954"/>
          </a:xfrm>
          <a:prstGeom prst="rect">
            <a:avLst/>
          </a:prstGeom>
          <a:noFill/>
        </p:spPr>
        <p:txBody>
          <a:bodyPr wrap="square">
            <a:spAutoFit/>
          </a:bodyPr>
          <a:lstStyle/>
          <a:p>
            <a:pPr>
              <a:lnSpc>
                <a:spcPct val="150000"/>
              </a:lnSpc>
            </a:pPr>
            <a:r>
              <a:rPr lang="en-US" altLang="zh-CN" sz="1600" dirty="0"/>
              <a:t>1. </a:t>
            </a:r>
            <a:r>
              <a:rPr lang="zh-CN" altLang="en-US" sz="1600" dirty="0"/>
              <a:t>初始化点 𝑃</a:t>
            </a:r>
            <a:r>
              <a:rPr lang="en-US" altLang="zh-CN" sz="1600" dirty="0"/>
              <a:t> </a:t>
            </a:r>
            <a:r>
              <a:rPr lang="zh-CN" altLang="en-US" sz="1600" dirty="0"/>
              <a:t>和 𝑄</a:t>
            </a:r>
            <a:endParaRPr lang="en-US" altLang="zh-CN" sz="1600" dirty="0"/>
          </a:p>
          <a:p>
            <a:pPr>
              <a:lnSpc>
                <a:spcPct val="150000"/>
              </a:lnSpc>
            </a:pPr>
            <a:r>
              <a:rPr lang="en-US" altLang="zh-CN" sz="1600" dirty="0"/>
              <a:t>2. </a:t>
            </a:r>
            <a:r>
              <a:rPr lang="zh-CN" altLang="en-US" sz="1600" dirty="0"/>
              <a:t>检查 𝑄</a:t>
            </a:r>
            <a:r>
              <a:rPr lang="en-US" altLang="zh-CN" sz="1600" dirty="0"/>
              <a:t> </a:t>
            </a:r>
            <a:r>
              <a:rPr lang="zh-CN" altLang="en-US" sz="1600" dirty="0"/>
              <a:t>是否在当前三角形 𝑘</a:t>
            </a:r>
            <a:r>
              <a:rPr lang="en-US" altLang="zh-CN" sz="1600" dirty="0"/>
              <a:t> </a:t>
            </a:r>
            <a:r>
              <a:rPr lang="zh-CN" altLang="en-US" sz="1600" dirty="0"/>
              <a:t>内</a:t>
            </a:r>
            <a:endParaRPr lang="en-US" altLang="zh-CN" sz="1600" dirty="0"/>
          </a:p>
          <a:p>
            <a:pPr>
              <a:lnSpc>
                <a:spcPct val="150000"/>
              </a:lnSpc>
            </a:pPr>
            <a:r>
              <a:rPr lang="en-US" altLang="zh-CN" sz="1600" dirty="0"/>
              <a:t>3.</a:t>
            </a:r>
            <a:r>
              <a:rPr lang="zh-CN" altLang="en-US" sz="1600" dirty="0"/>
              <a:t>如果 𝑄</a:t>
            </a:r>
            <a:r>
              <a:rPr lang="en-US" altLang="zh-CN" sz="1600" dirty="0"/>
              <a:t> </a:t>
            </a:r>
            <a:r>
              <a:rPr lang="zh-CN" altLang="en-US" sz="1600" dirty="0"/>
              <a:t>不在当前三角形内计算 𝑃 和 𝑄 的交点 𝑃</a:t>
            </a:r>
            <a:r>
              <a:rPr lang="en-US" altLang="zh-CN" sz="1600" dirty="0"/>
              <a:t>′</a:t>
            </a:r>
          </a:p>
          <a:p>
            <a:pPr>
              <a:lnSpc>
                <a:spcPct val="150000"/>
              </a:lnSpc>
            </a:pPr>
            <a:r>
              <a:rPr lang="en-US" altLang="zh-CN" sz="1600" dirty="0"/>
              <a:t>4.</a:t>
            </a:r>
            <a:r>
              <a:rPr lang="zh-CN" altLang="en-US" sz="1600" dirty="0"/>
              <a:t>更新重心坐标增量</a:t>
            </a:r>
            <a:endParaRPr lang="en-US" altLang="zh-CN" sz="1600" dirty="0"/>
          </a:p>
          <a:p>
            <a:pPr>
              <a:lnSpc>
                <a:spcPct val="150000"/>
              </a:lnSpc>
            </a:pPr>
            <a:r>
              <a:rPr lang="en-US" altLang="zh-CN" sz="1600" dirty="0"/>
              <a:t>5. </a:t>
            </a:r>
            <a:r>
              <a:rPr lang="zh-CN" altLang="en-US" sz="1600" dirty="0"/>
              <a:t>使用新的三角形索引和更新后的重心坐标增调用 </a:t>
            </a:r>
            <a:r>
              <a:rPr lang="en-US" altLang="zh-CN" sz="1600" dirty="0"/>
              <a:t>REEXPRESS </a:t>
            </a:r>
            <a:r>
              <a:rPr lang="zh-CN" altLang="en-US" sz="1600" dirty="0"/>
              <a:t>函数进行重心坐标的重表达</a:t>
            </a:r>
            <a:endParaRPr lang="en-US" altLang="zh-CN" sz="1600" dirty="0"/>
          </a:p>
        </p:txBody>
      </p:sp>
      <p:grpSp>
        <p:nvGrpSpPr>
          <p:cNvPr id="26" name="组合 25">
            <a:extLst>
              <a:ext uri="{FF2B5EF4-FFF2-40B4-BE49-F238E27FC236}">
                <a16:creationId xmlns:a16="http://schemas.microsoft.com/office/drawing/2014/main" id="{B316193E-E3CB-7350-4CEB-D3A7BECD4F70}"/>
              </a:ext>
            </a:extLst>
          </p:cNvPr>
          <p:cNvGrpSpPr/>
          <p:nvPr/>
        </p:nvGrpSpPr>
        <p:grpSpPr>
          <a:xfrm>
            <a:off x="4203479" y="3832934"/>
            <a:ext cx="200880" cy="559440"/>
            <a:chOff x="4203479" y="3832934"/>
            <a:chExt cx="200880" cy="559440"/>
          </a:xfrm>
        </p:grpSpPr>
        <mc:AlternateContent xmlns:mc="http://schemas.openxmlformats.org/markup-compatibility/2006">
          <mc:Choice xmlns:p14="http://schemas.microsoft.com/office/powerpoint/2010/main" Requires="p14">
            <p:contentPart p14:bwMode="auto" r:id="rId5">
              <p14:nvContentPartPr>
                <p14:cNvPr id="24" name="墨迹 23">
                  <a:extLst>
                    <a:ext uri="{FF2B5EF4-FFF2-40B4-BE49-F238E27FC236}">
                      <a16:creationId xmlns:a16="http://schemas.microsoft.com/office/drawing/2014/main" id="{C84E8332-4F33-693A-4526-27F1AD1A514B}"/>
                    </a:ext>
                  </a:extLst>
                </p14:cNvPr>
                <p14:cNvContentPartPr/>
                <p14:nvPr/>
              </p14:nvContentPartPr>
              <p14:xfrm>
                <a:off x="4226519" y="3832934"/>
                <a:ext cx="177840" cy="441360"/>
              </p14:xfrm>
            </p:contentPart>
          </mc:Choice>
          <mc:Fallback>
            <p:pic>
              <p:nvPicPr>
                <p:cNvPr id="24" name="墨迹 23">
                  <a:extLst>
                    <a:ext uri="{FF2B5EF4-FFF2-40B4-BE49-F238E27FC236}">
                      <a16:creationId xmlns:a16="http://schemas.microsoft.com/office/drawing/2014/main" id="{C84E8332-4F33-693A-4526-27F1AD1A514B}"/>
                    </a:ext>
                  </a:extLst>
                </p:cNvPr>
                <p:cNvPicPr/>
                <p:nvPr/>
              </p:nvPicPr>
              <p:blipFill>
                <a:blip r:embed="rId6"/>
                <a:stretch>
                  <a:fillRect/>
                </a:stretch>
              </p:blipFill>
              <p:spPr>
                <a:xfrm>
                  <a:off x="4217879" y="3823934"/>
                  <a:ext cx="1954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墨迹 24">
                  <a:extLst>
                    <a:ext uri="{FF2B5EF4-FFF2-40B4-BE49-F238E27FC236}">
                      <a16:creationId xmlns:a16="http://schemas.microsoft.com/office/drawing/2014/main" id="{F5A5A5AB-30A4-00CD-D6CF-DD4DC6DAF68B}"/>
                    </a:ext>
                  </a:extLst>
                </p14:cNvPr>
                <p14:cNvContentPartPr/>
                <p14:nvPr/>
              </p14:nvContentPartPr>
              <p14:xfrm>
                <a:off x="4203479" y="4214174"/>
                <a:ext cx="137520" cy="178200"/>
              </p14:xfrm>
            </p:contentPart>
          </mc:Choice>
          <mc:Fallback>
            <p:pic>
              <p:nvPicPr>
                <p:cNvPr id="25" name="墨迹 24">
                  <a:extLst>
                    <a:ext uri="{FF2B5EF4-FFF2-40B4-BE49-F238E27FC236}">
                      <a16:creationId xmlns:a16="http://schemas.microsoft.com/office/drawing/2014/main" id="{F5A5A5AB-30A4-00CD-D6CF-DD4DC6DAF68B}"/>
                    </a:ext>
                  </a:extLst>
                </p:cNvPr>
                <p:cNvPicPr/>
                <p:nvPr/>
              </p:nvPicPr>
              <p:blipFill>
                <a:blip r:embed="rId8"/>
                <a:stretch>
                  <a:fillRect/>
                </a:stretch>
              </p:blipFill>
              <p:spPr>
                <a:xfrm>
                  <a:off x="4194839" y="4205534"/>
                  <a:ext cx="155160" cy="195840"/>
                </a:xfrm>
                <a:prstGeom prst="rect">
                  <a:avLst/>
                </a:prstGeom>
              </p:spPr>
            </p:pic>
          </mc:Fallback>
        </mc:AlternateContent>
      </p:grpSp>
      <p:grpSp>
        <p:nvGrpSpPr>
          <p:cNvPr id="31" name="组合 30">
            <a:extLst>
              <a:ext uri="{FF2B5EF4-FFF2-40B4-BE49-F238E27FC236}">
                <a16:creationId xmlns:a16="http://schemas.microsoft.com/office/drawing/2014/main" id="{8154F3A3-A3DA-2358-4A26-B82D8A6E1760}"/>
              </a:ext>
            </a:extLst>
          </p:cNvPr>
          <p:cNvGrpSpPr/>
          <p:nvPr/>
        </p:nvGrpSpPr>
        <p:grpSpPr>
          <a:xfrm>
            <a:off x="150239" y="1773734"/>
            <a:ext cx="855000" cy="3548880"/>
            <a:chOff x="150239" y="1773734"/>
            <a:chExt cx="855000" cy="3548880"/>
          </a:xfrm>
        </p:grpSpPr>
        <mc:AlternateContent xmlns:mc="http://schemas.openxmlformats.org/markup-compatibility/2006">
          <mc:Choice xmlns:p14="http://schemas.microsoft.com/office/powerpoint/2010/main" Requires="p14">
            <p:contentPart p14:bwMode="auto" r:id="rId9">
              <p14:nvContentPartPr>
                <p14:cNvPr id="27" name="墨迹 26">
                  <a:extLst>
                    <a:ext uri="{FF2B5EF4-FFF2-40B4-BE49-F238E27FC236}">
                      <a16:creationId xmlns:a16="http://schemas.microsoft.com/office/drawing/2014/main" id="{51F00B91-B633-E07F-4479-ABC1A85DC0AE}"/>
                    </a:ext>
                  </a:extLst>
                </p14:cNvPr>
                <p14:cNvContentPartPr/>
                <p14:nvPr/>
              </p14:nvContentPartPr>
              <p14:xfrm>
                <a:off x="150239" y="1783094"/>
                <a:ext cx="855000" cy="3539520"/>
              </p14:xfrm>
            </p:contentPart>
          </mc:Choice>
          <mc:Fallback>
            <p:pic>
              <p:nvPicPr>
                <p:cNvPr id="27" name="墨迹 26">
                  <a:extLst>
                    <a:ext uri="{FF2B5EF4-FFF2-40B4-BE49-F238E27FC236}">
                      <a16:creationId xmlns:a16="http://schemas.microsoft.com/office/drawing/2014/main" id="{51F00B91-B633-E07F-4479-ABC1A85DC0AE}"/>
                    </a:ext>
                  </a:extLst>
                </p:cNvPr>
                <p:cNvPicPr/>
                <p:nvPr/>
              </p:nvPicPr>
              <p:blipFill>
                <a:blip r:embed="rId10"/>
                <a:stretch>
                  <a:fillRect/>
                </a:stretch>
              </p:blipFill>
              <p:spPr>
                <a:xfrm>
                  <a:off x="141599" y="1774454"/>
                  <a:ext cx="872640" cy="3557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墨迹 27">
                  <a:extLst>
                    <a:ext uri="{FF2B5EF4-FFF2-40B4-BE49-F238E27FC236}">
                      <a16:creationId xmlns:a16="http://schemas.microsoft.com/office/drawing/2014/main" id="{E64CC456-04A3-AAB4-CED8-C55D118B8927}"/>
                    </a:ext>
                  </a:extLst>
                </p14:cNvPr>
                <p14:cNvContentPartPr/>
                <p14:nvPr/>
              </p14:nvContentPartPr>
              <p14:xfrm>
                <a:off x="840719" y="1773734"/>
                <a:ext cx="115920" cy="39600"/>
              </p14:xfrm>
            </p:contentPart>
          </mc:Choice>
          <mc:Fallback>
            <p:pic>
              <p:nvPicPr>
                <p:cNvPr id="28" name="墨迹 27">
                  <a:extLst>
                    <a:ext uri="{FF2B5EF4-FFF2-40B4-BE49-F238E27FC236}">
                      <a16:creationId xmlns:a16="http://schemas.microsoft.com/office/drawing/2014/main" id="{E64CC456-04A3-AAB4-CED8-C55D118B8927}"/>
                    </a:ext>
                  </a:extLst>
                </p:cNvPr>
                <p:cNvPicPr/>
                <p:nvPr/>
              </p:nvPicPr>
              <p:blipFill>
                <a:blip r:embed="rId12"/>
                <a:stretch>
                  <a:fillRect/>
                </a:stretch>
              </p:blipFill>
              <p:spPr>
                <a:xfrm>
                  <a:off x="832079" y="1765094"/>
                  <a:ext cx="1335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墨迹 28">
                  <a:extLst>
                    <a:ext uri="{FF2B5EF4-FFF2-40B4-BE49-F238E27FC236}">
                      <a16:creationId xmlns:a16="http://schemas.microsoft.com/office/drawing/2014/main" id="{3C03B3C7-71EE-4578-3643-5EED45BF525E}"/>
                    </a:ext>
                  </a:extLst>
                </p14:cNvPr>
                <p14:cNvContentPartPr/>
                <p14:nvPr/>
              </p14:nvContentPartPr>
              <p14:xfrm>
                <a:off x="984359" y="1798214"/>
                <a:ext cx="2880" cy="20520"/>
              </p14:xfrm>
            </p:contentPart>
          </mc:Choice>
          <mc:Fallback>
            <p:pic>
              <p:nvPicPr>
                <p:cNvPr id="29" name="墨迹 28">
                  <a:extLst>
                    <a:ext uri="{FF2B5EF4-FFF2-40B4-BE49-F238E27FC236}">
                      <a16:creationId xmlns:a16="http://schemas.microsoft.com/office/drawing/2014/main" id="{3C03B3C7-71EE-4578-3643-5EED45BF525E}"/>
                    </a:ext>
                  </a:extLst>
                </p:cNvPr>
                <p:cNvPicPr/>
                <p:nvPr/>
              </p:nvPicPr>
              <p:blipFill>
                <a:blip r:embed="rId14"/>
                <a:stretch>
                  <a:fillRect/>
                </a:stretch>
              </p:blipFill>
              <p:spPr>
                <a:xfrm>
                  <a:off x="975359" y="1789214"/>
                  <a:ext cx="20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墨迹 29">
                  <a:extLst>
                    <a:ext uri="{FF2B5EF4-FFF2-40B4-BE49-F238E27FC236}">
                      <a16:creationId xmlns:a16="http://schemas.microsoft.com/office/drawing/2014/main" id="{A6F9F62D-5339-12FD-E90A-68B1E320E4E3}"/>
                    </a:ext>
                  </a:extLst>
                </p14:cNvPr>
                <p14:cNvContentPartPr/>
                <p14:nvPr/>
              </p14:nvContentPartPr>
              <p14:xfrm>
                <a:off x="947999" y="1822334"/>
                <a:ext cx="32760" cy="83520"/>
              </p14:xfrm>
            </p:contentPart>
          </mc:Choice>
          <mc:Fallback>
            <p:pic>
              <p:nvPicPr>
                <p:cNvPr id="30" name="墨迹 29">
                  <a:extLst>
                    <a:ext uri="{FF2B5EF4-FFF2-40B4-BE49-F238E27FC236}">
                      <a16:creationId xmlns:a16="http://schemas.microsoft.com/office/drawing/2014/main" id="{A6F9F62D-5339-12FD-E90A-68B1E320E4E3}"/>
                    </a:ext>
                  </a:extLst>
                </p:cNvPr>
                <p:cNvPicPr/>
                <p:nvPr/>
              </p:nvPicPr>
              <p:blipFill>
                <a:blip r:embed="rId16"/>
                <a:stretch>
                  <a:fillRect/>
                </a:stretch>
              </p:blipFill>
              <p:spPr>
                <a:xfrm>
                  <a:off x="939359" y="1813694"/>
                  <a:ext cx="50400" cy="101160"/>
                </a:xfrm>
                <a:prstGeom prst="rect">
                  <a:avLst/>
                </a:prstGeom>
              </p:spPr>
            </p:pic>
          </mc:Fallback>
        </mc:AlternateContent>
      </p:grpSp>
    </p:spTree>
    <p:extLst>
      <p:ext uri="{BB962C8B-B14F-4D97-AF65-F5344CB8AC3E}">
        <p14:creationId xmlns:p14="http://schemas.microsoft.com/office/powerpoint/2010/main" val="130278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CF2F98-755E-BC29-16E3-5A4829F44D8A}"/>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4" name="图片 3">
            <a:extLst>
              <a:ext uri="{FF2B5EF4-FFF2-40B4-BE49-F238E27FC236}">
                <a16:creationId xmlns:a16="http://schemas.microsoft.com/office/drawing/2014/main" id="{54EFF1D3-9F93-3891-9B26-4747E190753F}"/>
              </a:ext>
            </a:extLst>
          </p:cNvPr>
          <p:cNvPicPr>
            <a:picLocks noChangeAspect="1"/>
          </p:cNvPicPr>
          <p:nvPr/>
        </p:nvPicPr>
        <p:blipFill>
          <a:blip r:embed="rId2"/>
          <a:stretch>
            <a:fillRect/>
          </a:stretch>
        </p:blipFill>
        <p:spPr>
          <a:xfrm>
            <a:off x="196375" y="1337610"/>
            <a:ext cx="4629388" cy="2933851"/>
          </a:xfrm>
          <a:prstGeom prst="rect">
            <a:avLst/>
          </a:prstGeom>
        </p:spPr>
      </p:pic>
      <p:pic>
        <p:nvPicPr>
          <p:cNvPr id="14" name="图片 13">
            <a:extLst>
              <a:ext uri="{FF2B5EF4-FFF2-40B4-BE49-F238E27FC236}">
                <a16:creationId xmlns:a16="http://schemas.microsoft.com/office/drawing/2014/main" id="{A001B33B-A993-E084-B916-25E8359065AF}"/>
              </a:ext>
            </a:extLst>
          </p:cNvPr>
          <p:cNvPicPr>
            <a:picLocks noChangeAspect="1"/>
          </p:cNvPicPr>
          <p:nvPr/>
        </p:nvPicPr>
        <p:blipFill>
          <a:blip r:embed="rId3"/>
          <a:stretch>
            <a:fillRect/>
          </a:stretch>
        </p:blipFill>
        <p:spPr>
          <a:xfrm>
            <a:off x="5445273" y="1018079"/>
            <a:ext cx="6638365" cy="2410921"/>
          </a:xfrm>
          <a:prstGeom prst="rect">
            <a:avLst/>
          </a:prstGeom>
        </p:spPr>
      </p:pic>
      <p:grpSp>
        <p:nvGrpSpPr>
          <p:cNvPr id="34" name="组合 33">
            <a:extLst>
              <a:ext uri="{FF2B5EF4-FFF2-40B4-BE49-F238E27FC236}">
                <a16:creationId xmlns:a16="http://schemas.microsoft.com/office/drawing/2014/main" id="{79092880-D1C1-AF3F-DBF2-5DFF203C82F5}"/>
              </a:ext>
            </a:extLst>
          </p:cNvPr>
          <p:cNvGrpSpPr/>
          <p:nvPr/>
        </p:nvGrpSpPr>
        <p:grpSpPr>
          <a:xfrm>
            <a:off x="108362" y="3104611"/>
            <a:ext cx="4833720" cy="2201760"/>
            <a:chOff x="29639" y="1985054"/>
            <a:chExt cx="4833720" cy="2201760"/>
          </a:xfrm>
        </p:grpSpPr>
        <mc:AlternateContent xmlns:mc="http://schemas.openxmlformats.org/markup-compatibility/2006">
          <mc:Choice xmlns:p14="http://schemas.microsoft.com/office/powerpoint/2010/main" Requires="p14">
            <p:contentPart p14:bwMode="auto" r:id="rId4">
              <p14:nvContentPartPr>
                <p14:cNvPr id="16" name="墨迹 15">
                  <a:extLst>
                    <a:ext uri="{FF2B5EF4-FFF2-40B4-BE49-F238E27FC236}">
                      <a16:creationId xmlns:a16="http://schemas.microsoft.com/office/drawing/2014/main" id="{6E39B2CE-2183-F12B-DCEE-4A44D16E601E}"/>
                    </a:ext>
                  </a:extLst>
                </p14:cNvPr>
                <p14:cNvContentPartPr/>
                <p14:nvPr/>
              </p14:nvContentPartPr>
              <p14:xfrm>
                <a:off x="29639" y="1985054"/>
                <a:ext cx="4833720" cy="1728360"/>
              </p14:xfrm>
            </p:contentPart>
          </mc:Choice>
          <mc:Fallback>
            <p:pic>
              <p:nvPicPr>
                <p:cNvPr id="16" name="墨迹 15">
                  <a:extLst>
                    <a:ext uri="{FF2B5EF4-FFF2-40B4-BE49-F238E27FC236}">
                      <a16:creationId xmlns:a16="http://schemas.microsoft.com/office/drawing/2014/main" id="{6E39B2CE-2183-F12B-DCEE-4A44D16E601E}"/>
                    </a:ext>
                  </a:extLst>
                </p:cNvPr>
                <p:cNvPicPr/>
                <p:nvPr/>
              </p:nvPicPr>
              <p:blipFill>
                <a:blip r:embed="rId5"/>
                <a:stretch>
                  <a:fillRect/>
                </a:stretch>
              </p:blipFill>
              <p:spPr>
                <a:xfrm>
                  <a:off x="20999" y="1976414"/>
                  <a:ext cx="4851360" cy="174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墨迹 16">
                  <a:extLst>
                    <a:ext uri="{FF2B5EF4-FFF2-40B4-BE49-F238E27FC236}">
                      <a16:creationId xmlns:a16="http://schemas.microsoft.com/office/drawing/2014/main" id="{378CCF65-C0CA-6F42-3330-36CD2D7DF87E}"/>
                    </a:ext>
                  </a:extLst>
                </p14:cNvPr>
                <p14:cNvContentPartPr/>
                <p14:nvPr/>
              </p14:nvContentPartPr>
              <p14:xfrm>
                <a:off x="2193239" y="3669494"/>
                <a:ext cx="53640" cy="494640"/>
              </p14:xfrm>
            </p:contentPart>
          </mc:Choice>
          <mc:Fallback>
            <p:pic>
              <p:nvPicPr>
                <p:cNvPr id="17" name="墨迹 16">
                  <a:extLst>
                    <a:ext uri="{FF2B5EF4-FFF2-40B4-BE49-F238E27FC236}">
                      <a16:creationId xmlns:a16="http://schemas.microsoft.com/office/drawing/2014/main" id="{378CCF65-C0CA-6F42-3330-36CD2D7DF87E}"/>
                    </a:ext>
                  </a:extLst>
                </p:cNvPr>
                <p:cNvPicPr/>
                <p:nvPr/>
              </p:nvPicPr>
              <p:blipFill>
                <a:blip r:embed="rId7"/>
                <a:stretch>
                  <a:fillRect/>
                </a:stretch>
              </p:blipFill>
              <p:spPr>
                <a:xfrm>
                  <a:off x="2184599" y="3660494"/>
                  <a:ext cx="7128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墨迹 17">
                  <a:extLst>
                    <a:ext uri="{FF2B5EF4-FFF2-40B4-BE49-F238E27FC236}">
                      <a16:creationId xmlns:a16="http://schemas.microsoft.com/office/drawing/2014/main" id="{CA7EEBC8-6B64-EAE9-CD78-DD451DC3D9F4}"/>
                    </a:ext>
                  </a:extLst>
                </p14:cNvPr>
                <p14:cNvContentPartPr/>
                <p14:nvPr/>
              </p14:nvContentPartPr>
              <p14:xfrm>
                <a:off x="2131319" y="4032734"/>
                <a:ext cx="145800" cy="154080"/>
              </p14:xfrm>
            </p:contentPart>
          </mc:Choice>
          <mc:Fallback>
            <p:pic>
              <p:nvPicPr>
                <p:cNvPr id="18" name="墨迹 17">
                  <a:extLst>
                    <a:ext uri="{FF2B5EF4-FFF2-40B4-BE49-F238E27FC236}">
                      <a16:creationId xmlns:a16="http://schemas.microsoft.com/office/drawing/2014/main" id="{CA7EEBC8-6B64-EAE9-CD78-DD451DC3D9F4}"/>
                    </a:ext>
                  </a:extLst>
                </p:cNvPr>
                <p:cNvPicPr/>
                <p:nvPr/>
              </p:nvPicPr>
              <p:blipFill>
                <a:blip r:embed="rId9"/>
                <a:stretch>
                  <a:fillRect/>
                </a:stretch>
              </p:blipFill>
              <p:spPr>
                <a:xfrm>
                  <a:off x="2122679" y="4023734"/>
                  <a:ext cx="163440" cy="171720"/>
                </a:xfrm>
                <a:prstGeom prst="rect">
                  <a:avLst/>
                </a:prstGeom>
              </p:spPr>
            </p:pic>
          </mc:Fallback>
        </mc:AlternateContent>
      </p:grpSp>
      <p:sp>
        <p:nvSpPr>
          <p:cNvPr id="47" name="文本框 46">
            <a:extLst>
              <a:ext uri="{FF2B5EF4-FFF2-40B4-BE49-F238E27FC236}">
                <a16:creationId xmlns:a16="http://schemas.microsoft.com/office/drawing/2014/main" id="{DFFAE1ED-C58B-8EB0-17DF-EBDA52871874}"/>
              </a:ext>
            </a:extLst>
          </p:cNvPr>
          <p:cNvSpPr txBox="1"/>
          <p:nvPr/>
        </p:nvSpPr>
        <p:spPr>
          <a:xfrm>
            <a:off x="1774299" y="5455387"/>
            <a:ext cx="2367751" cy="369332"/>
          </a:xfrm>
          <a:prstGeom prst="rect">
            <a:avLst/>
          </a:prstGeom>
          <a:noFill/>
        </p:spPr>
        <p:txBody>
          <a:bodyPr wrap="square" rtlCol="0">
            <a:spAutoFit/>
          </a:bodyPr>
          <a:lstStyle/>
          <a:p>
            <a:r>
              <a:rPr lang="zh-CN" altLang="en-US" dirty="0"/>
              <a:t>原</a:t>
            </a:r>
            <a:r>
              <a:rPr lang="en-US" altLang="zh-CN" dirty="0"/>
              <a:t>3dgs</a:t>
            </a:r>
            <a:r>
              <a:rPr lang="zh-CN" altLang="en-US" dirty="0"/>
              <a:t>密度优化</a:t>
            </a:r>
          </a:p>
        </p:txBody>
      </p:sp>
      <mc:AlternateContent xmlns:mc="http://schemas.openxmlformats.org/markup-compatibility/2006">
        <mc:Choice xmlns:p14="http://schemas.microsoft.com/office/powerpoint/2010/main" Requires="p14">
          <p:contentPart p14:bwMode="auto" r:id="rId10">
            <p14:nvContentPartPr>
              <p14:cNvPr id="48" name="墨迹 47">
                <a:extLst>
                  <a:ext uri="{FF2B5EF4-FFF2-40B4-BE49-F238E27FC236}">
                    <a16:creationId xmlns:a16="http://schemas.microsoft.com/office/drawing/2014/main" id="{FFE09A35-60A8-07BF-64F2-B5962E799C76}"/>
                  </a:ext>
                </a:extLst>
              </p14:cNvPr>
              <p14:cNvContentPartPr/>
              <p14:nvPr/>
            </p14:nvContentPartPr>
            <p14:xfrm>
              <a:off x="4844279" y="1513454"/>
              <a:ext cx="217800" cy="1461240"/>
            </p14:xfrm>
          </p:contentPart>
        </mc:Choice>
        <mc:Fallback>
          <p:pic>
            <p:nvPicPr>
              <p:cNvPr id="48" name="墨迹 47">
                <a:extLst>
                  <a:ext uri="{FF2B5EF4-FFF2-40B4-BE49-F238E27FC236}">
                    <a16:creationId xmlns:a16="http://schemas.microsoft.com/office/drawing/2014/main" id="{FFE09A35-60A8-07BF-64F2-B5962E799C76}"/>
                  </a:ext>
                </a:extLst>
              </p:cNvPr>
              <p:cNvPicPr/>
              <p:nvPr/>
            </p:nvPicPr>
            <p:blipFill>
              <a:blip r:embed="rId11"/>
              <a:stretch>
                <a:fillRect/>
              </a:stretch>
            </p:blipFill>
            <p:spPr>
              <a:xfrm>
                <a:off x="4835279" y="1504814"/>
                <a:ext cx="235440" cy="1478880"/>
              </a:xfrm>
              <a:prstGeom prst="rect">
                <a:avLst/>
              </a:prstGeom>
            </p:spPr>
          </p:pic>
        </mc:Fallback>
      </mc:AlternateContent>
    </p:spTree>
    <p:extLst>
      <p:ext uri="{BB962C8B-B14F-4D97-AF65-F5344CB8AC3E}">
        <p14:creationId xmlns:p14="http://schemas.microsoft.com/office/powerpoint/2010/main" val="2344103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179660-CB2C-FCFA-91C4-1917C8FF949D}"/>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4" name="文本框 3">
            <a:extLst>
              <a:ext uri="{FF2B5EF4-FFF2-40B4-BE49-F238E27FC236}">
                <a16:creationId xmlns:a16="http://schemas.microsoft.com/office/drawing/2014/main" id="{79557403-00AE-277A-C891-1BD8B21908B6}"/>
              </a:ext>
            </a:extLst>
          </p:cNvPr>
          <p:cNvSpPr txBox="1"/>
          <p:nvPr/>
        </p:nvSpPr>
        <p:spPr>
          <a:xfrm>
            <a:off x="7262213" y="2069597"/>
            <a:ext cx="4616687" cy="369332"/>
          </a:xfrm>
          <a:prstGeom prst="rect">
            <a:avLst/>
          </a:prstGeom>
          <a:noFill/>
        </p:spPr>
        <p:txBody>
          <a:bodyPr wrap="square">
            <a:spAutoFit/>
          </a:bodyPr>
          <a:lstStyle/>
          <a:p>
            <a:r>
              <a:rPr lang="en-US" altLang="zh-CN" dirty="0"/>
              <a:t>iPhone 13</a:t>
            </a:r>
            <a:r>
              <a:rPr lang="zh-CN" altLang="en-US" dirty="0"/>
              <a:t>上保持了稳定的</a:t>
            </a:r>
            <a:r>
              <a:rPr lang="en-US" altLang="zh-CN" dirty="0"/>
              <a:t>30 FPS</a:t>
            </a:r>
            <a:endParaRPr lang="zh-CN" altLang="en-US" dirty="0"/>
          </a:p>
        </p:txBody>
      </p:sp>
      <p:pic>
        <p:nvPicPr>
          <p:cNvPr id="6" name="图片 5">
            <a:extLst>
              <a:ext uri="{FF2B5EF4-FFF2-40B4-BE49-F238E27FC236}">
                <a16:creationId xmlns:a16="http://schemas.microsoft.com/office/drawing/2014/main" id="{D0D5DD45-1717-D1C3-13FC-857C119D1DD9}"/>
              </a:ext>
            </a:extLst>
          </p:cNvPr>
          <p:cNvPicPr>
            <a:picLocks noChangeAspect="1"/>
          </p:cNvPicPr>
          <p:nvPr/>
        </p:nvPicPr>
        <p:blipFill>
          <a:blip r:embed="rId2"/>
          <a:stretch>
            <a:fillRect/>
          </a:stretch>
        </p:blipFill>
        <p:spPr>
          <a:xfrm>
            <a:off x="1332968" y="382249"/>
            <a:ext cx="4616687" cy="2121009"/>
          </a:xfrm>
          <a:prstGeom prst="rect">
            <a:avLst/>
          </a:prstGeom>
        </p:spPr>
      </p:pic>
      <p:pic>
        <p:nvPicPr>
          <p:cNvPr id="8" name="图片 7">
            <a:extLst>
              <a:ext uri="{FF2B5EF4-FFF2-40B4-BE49-F238E27FC236}">
                <a16:creationId xmlns:a16="http://schemas.microsoft.com/office/drawing/2014/main" id="{44C2CF5F-2E6F-8AEF-FD12-54905EA39B79}"/>
              </a:ext>
            </a:extLst>
          </p:cNvPr>
          <p:cNvPicPr>
            <a:picLocks noChangeAspect="1"/>
          </p:cNvPicPr>
          <p:nvPr/>
        </p:nvPicPr>
        <p:blipFill>
          <a:blip r:embed="rId3"/>
          <a:stretch>
            <a:fillRect/>
          </a:stretch>
        </p:blipFill>
        <p:spPr>
          <a:xfrm>
            <a:off x="1310741" y="2438929"/>
            <a:ext cx="4661140" cy="3130711"/>
          </a:xfrm>
          <a:prstGeom prst="rect">
            <a:avLst/>
          </a:prstGeom>
        </p:spPr>
      </p:pic>
    </p:spTree>
    <p:extLst>
      <p:ext uri="{BB962C8B-B14F-4D97-AF65-F5344CB8AC3E}">
        <p14:creationId xmlns:p14="http://schemas.microsoft.com/office/powerpoint/2010/main" val="169495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CAF7E0-75F7-8659-B928-1639BFCE1FD6}"/>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4" name="文本框 3">
            <a:extLst>
              <a:ext uri="{FF2B5EF4-FFF2-40B4-BE49-F238E27FC236}">
                <a16:creationId xmlns:a16="http://schemas.microsoft.com/office/drawing/2014/main" id="{EE7E0AB1-5348-B39B-06E6-4A6DDFE600E0}"/>
              </a:ext>
            </a:extLst>
          </p:cNvPr>
          <p:cNvSpPr txBox="1"/>
          <p:nvPr/>
        </p:nvSpPr>
        <p:spPr>
          <a:xfrm>
            <a:off x="497308" y="849379"/>
            <a:ext cx="6094990" cy="1160959"/>
          </a:xfrm>
          <a:prstGeom prst="rect">
            <a:avLst/>
          </a:prstGeom>
          <a:noFill/>
        </p:spPr>
        <p:txBody>
          <a:bodyPr wrap="square">
            <a:spAutoFit/>
          </a:bodyPr>
          <a:lstStyle/>
          <a:p>
            <a:pPr algn="just">
              <a:lnSpc>
                <a:spcPct val="150000"/>
              </a:lnSpc>
            </a:pPr>
            <a:r>
              <a:rPr lang="en-US" altLang="zh-CN" sz="1600" dirty="0"/>
              <a:t>Animation</a:t>
            </a:r>
            <a:r>
              <a:rPr lang="zh-CN" altLang="en-US" sz="1600" dirty="0"/>
              <a:t>是一个用于</a:t>
            </a:r>
            <a:r>
              <a:rPr lang="en-US" altLang="zh-CN" sz="1600" dirty="0"/>
              <a:t>3D</a:t>
            </a:r>
            <a:r>
              <a:rPr lang="zh-CN" altLang="en-US" sz="1600" dirty="0"/>
              <a:t>人体模型可视化和操作的系统，包括骨架绘制、</a:t>
            </a:r>
            <a:r>
              <a:rPr lang="en-US" altLang="zh-CN" sz="1600" dirty="0"/>
              <a:t>SMPL-X</a:t>
            </a:r>
            <a:r>
              <a:rPr lang="zh-CN" altLang="en-US" sz="1600" dirty="0"/>
              <a:t>模型的加载和渲染，以及使用</a:t>
            </a:r>
            <a:r>
              <a:rPr lang="en-US" altLang="zh-CN" sz="1600" dirty="0" err="1"/>
              <a:t>DearPyGui</a:t>
            </a:r>
            <a:r>
              <a:rPr lang="zh-CN" altLang="en-US" sz="1600" dirty="0"/>
              <a:t>库创建图形用户界面（</a:t>
            </a:r>
            <a:r>
              <a:rPr lang="en-US" altLang="zh-CN" sz="1600" dirty="0"/>
              <a:t>GUI</a:t>
            </a:r>
            <a:r>
              <a:rPr lang="zh-CN" altLang="en-US" sz="1600" dirty="0"/>
              <a:t>）。</a:t>
            </a:r>
          </a:p>
        </p:txBody>
      </p:sp>
      <p:pic>
        <p:nvPicPr>
          <p:cNvPr id="8" name="图片 7">
            <a:extLst>
              <a:ext uri="{FF2B5EF4-FFF2-40B4-BE49-F238E27FC236}">
                <a16:creationId xmlns:a16="http://schemas.microsoft.com/office/drawing/2014/main" id="{0DE30AD4-2E17-34CB-0F25-36D9C923DC86}"/>
              </a:ext>
            </a:extLst>
          </p:cNvPr>
          <p:cNvPicPr>
            <a:picLocks noChangeAspect="1"/>
          </p:cNvPicPr>
          <p:nvPr/>
        </p:nvPicPr>
        <p:blipFill>
          <a:blip r:embed="rId2"/>
          <a:stretch>
            <a:fillRect/>
          </a:stretch>
        </p:blipFill>
        <p:spPr>
          <a:xfrm>
            <a:off x="497308" y="125897"/>
            <a:ext cx="2706120" cy="523766"/>
          </a:xfrm>
          <a:prstGeom prst="rect">
            <a:avLst/>
          </a:prstGeom>
        </p:spPr>
      </p:pic>
      <p:pic>
        <p:nvPicPr>
          <p:cNvPr id="10" name="图片 9">
            <a:extLst>
              <a:ext uri="{FF2B5EF4-FFF2-40B4-BE49-F238E27FC236}">
                <a16:creationId xmlns:a16="http://schemas.microsoft.com/office/drawing/2014/main" id="{8C8579DB-4B91-E0B9-DD3F-03058E9345B8}"/>
              </a:ext>
            </a:extLst>
          </p:cNvPr>
          <p:cNvPicPr>
            <a:picLocks noChangeAspect="1"/>
          </p:cNvPicPr>
          <p:nvPr/>
        </p:nvPicPr>
        <p:blipFill>
          <a:blip r:embed="rId3"/>
          <a:stretch>
            <a:fillRect/>
          </a:stretch>
        </p:blipFill>
        <p:spPr>
          <a:xfrm>
            <a:off x="7229533" y="99681"/>
            <a:ext cx="3518081" cy="6439231"/>
          </a:xfrm>
          <a:prstGeom prst="rect">
            <a:avLst/>
          </a:prstGeom>
        </p:spPr>
      </p:pic>
    </p:spTree>
    <p:extLst>
      <p:ext uri="{BB962C8B-B14F-4D97-AF65-F5344CB8AC3E}">
        <p14:creationId xmlns:p14="http://schemas.microsoft.com/office/powerpoint/2010/main" val="368344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7DC2B9-185D-1420-679B-29258CA9DFA2}"/>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4" name="矩形 3">
            <a:extLst>
              <a:ext uri="{FF2B5EF4-FFF2-40B4-BE49-F238E27FC236}">
                <a16:creationId xmlns:a16="http://schemas.microsoft.com/office/drawing/2014/main" id="{AEECA42B-DD3D-5194-9064-78D3A086FD5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068ABEB4-EA98-5EA0-8177-59848EE6BE13}"/>
              </a:ext>
            </a:extLst>
          </p:cNvPr>
          <p:cNvPicPr>
            <a:picLocks noChangeAspect="1"/>
          </p:cNvPicPr>
          <p:nvPr/>
        </p:nvPicPr>
        <p:blipFill>
          <a:blip r:embed="rId2"/>
          <a:stretch>
            <a:fillRect/>
          </a:stretch>
        </p:blipFill>
        <p:spPr>
          <a:xfrm>
            <a:off x="427218" y="818938"/>
            <a:ext cx="7779150" cy="2482978"/>
          </a:xfrm>
          <a:prstGeom prst="rect">
            <a:avLst/>
          </a:prstGeom>
        </p:spPr>
      </p:pic>
      <p:pic>
        <p:nvPicPr>
          <p:cNvPr id="14" name="图片 13">
            <a:extLst>
              <a:ext uri="{FF2B5EF4-FFF2-40B4-BE49-F238E27FC236}">
                <a16:creationId xmlns:a16="http://schemas.microsoft.com/office/drawing/2014/main" id="{5CE438C1-AED7-FA05-6CE9-C1A7DBC594CE}"/>
              </a:ext>
            </a:extLst>
          </p:cNvPr>
          <p:cNvPicPr>
            <a:picLocks noChangeAspect="1"/>
          </p:cNvPicPr>
          <p:nvPr/>
        </p:nvPicPr>
        <p:blipFill>
          <a:blip r:embed="rId3"/>
          <a:stretch>
            <a:fillRect/>
          </a:stretch>
        </p:blipFill>
        <p:spPr>
          <a:xfrm>
            <a:off x="427218" y="130250"/>
            <a:ext cx="3816546" cy="323867"/>
          </a:xfrm>
          <a:prstGeom prst="rect">
            <a:avLst/>
          </a:prstGeom>
        </p:spPr>
      </p:pic>
      <p:pic>
        <p:nvPicPr>
          <p:cNvPr id="16" name="图片 15">
            <a:extLst>
              <a:ext uri="{FF2B5EF4-FFF2-40B4-BE49-F238E27FC236}">
                <a16:creationId xmlns:a16="http://schemas.microsoft.com/office/drawing/2014/main" id="{9421EA87-0189-6F34-8B47-D62728FBB307}"/>
              </a:ext>
            </a:extLst>
          </p:cNvPr>
          <p:cNvPicPr>
            <a:picLocks noChangeAspect="1"/>
          </p:cNvPicPr>
          <p:nvPr/>
        </p:nvPicPr>
        <p:blipFill>
          <a:blip r:embed="rId4"/>
          <a:stretch>
            <a:fillRect/>
          </a:stretch>
        </p:blipFill>
        <p:spPr>
          <a:xfrm>
            <a:off x="427218" y="5200819"/>
            <a:ext cx="2457576" cy="838243"/>
          </a:xfrm>
          <a:prstGeom prst="rect">
            <a:avLst/>
          </a:prstGeom>
        </p:spPr>
      </p:pic>
      <p:sp>
        <p:nvSpPr>
          <p:cNvPr id="17" name="矩形 16">
            <a:extLst>
              <a:ext uri="{FF2B5EF4-FFF2-40B4-BE49-F238E27FC236}">
                <a16:creationId xmlns:a16="http://schemas.microsoft.com/office/drawing/2014/main" id="{3E7F1746-5898-9AD4-9470-FB50E91DC0C9}"/>
              </a:ext>
            </a:extLst>
          </p:cNvPr>
          <p:cNvSpPr/>
          <p:nvPr/>
        </p:nvSpPr>
        <p:spPr>
          <a:xfrm>
            <a:off x="1974135" y="2761367"/>
            <a:ext cx="2349584" cy="1816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B079B10B-54A5-073F-3776-B25EDD2A6CF5}"/>
              </a:ext>
            </a:extLst>
          </p:cNvPr>
          <p:cNvPicPr>
            <a:picLocks noChangeAspect="1"/>
          </p:cNvPicPr>
          <p:nvPr/>
        </p:nvPicPr>
        <p:blipFill>
          <a:blip r:embed="rId5"/>
          <a:stretch>
            <a:fillRect/>
          </a:stretch>
        </p:blipFill>
        <p:spPr>
          <a:xfrm>
            <a:off x="427219" y="4656854"/>
            <a:ext cx="4078170" cy="410668"/>
          </a:xfrm>
          <a:prstGeom prst="rect">
            <a:avLst/>
          </a:prstGeom>
        </p:spPr>
      </p:pic>
      <p:grpSp>
        <p:nvGrpSpPr>
          <p:cNvPr id="22" name="组合 21">
            <a:extLst>
              <a:ext uri="{FF2B5EF4-FFF2-40B4-BE49-F238E27FC236}">
                <a16:creationId xmlns:a16="http://schemas.microsoft.com/office/drawing/2014/main" id="{CBA48D71-CDD9-8F80-A8B0-201E6650AD56}"/>
              </a:ext>
            </a:extLst>
          </p:cNvPr>
          <p:cNvGrpSpPr/>
          <p:nvPr/>
        </p:nvGrpSpPr>
        <p:grpSpPr>
          <a:xfrm>
            <a:off x="2000639" y="3009254"/>
            <a:ext cx="978840" cy="1546200"/>
            <a:chOff x="2000639" y="3009254"/>
            <a:chExt cx="978840" cy="1546200"/>
          </a:xfrm>
        </p:grpSpPr>
        <mc:AlternateContent xmlns:mc="http://schemas.openxmlformats.org/markup-compatibility/2006" xmlns:p14="http://schemas.microsoft.com/office/powerpoint/2010/main">
          <mc:Choice Requires="p14">
            <p:contentPart p14:bwMode="auto" r:id="rId6">
              <p14:nvContentPartPr>
                <p14:cNvPr id="20" name="墨迹 19">
                  <a:extLst>
                    <a:ext uri="{FF2B5EF4-FFF2-40B4-BE49-F238E27FC236}">
                      <a16:creationId xmlns:a16="http://schemas.microsoft.com/office/drawing/2014/main" id="{C6C5BB18-2210-1240-CC37-4B2FAC7675E6}"/>
                    </a:ext>
                  </a:extLst>
                </p14:cNvPr>
                <p14:cNvContentPartPr/>
                <p14:nvPr/>
              </p14:nvContentPartPr>
              <p14:xfrm>
                <a:off x="2125559" y="3009254"/>
                <a:ext cx="853920" cy="1362960"/>
              </p14:xfrm>
            </p:contentPart>
          </mc:Choice>
          <mc:Fallback xmlns="">
            <p:pic>
              <p:nvPicPr>
                <p:cNvPr id="20" name="墨迹 19">
                  <a:extLst>
                    <a:ext uri="{FF2B5EF4-FFF2-40B4-BE49-F238E27FC236}">
                      <a16:creationId xmlns:a16="http://schemas.microsoft.com/office/drawing/2014/main" id="{C6C5BB18-2210-1240-CC37-4B2FAC7675E6}"/>
                    </a:ext>
                  </a:extLst>
                </p:cNvPr>
                <p:cNvPicPr/>
                <p:nvPr/>
              </p:nvPicPr>
              <p:blipFill>
                <a:blip r:embed="rId7"/>
                <a:stretch>
                  <a:fillRect/>
                </a:stretch>
              </p:blipFill>
              <p:spPr>
                <a:xfrm>
                  <a:off x="2119439" y="3003134"/>
                  <a:ext cx="866160" cy="137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墨迹 20">
                  <a:extLst>
                    <a:ext uri="{FF2B5EF4-FFF2-40B4-BE49-F238E27FC236}">
                      <a16:creationId xmlns:a16="http://schemas.microsoft.com/office/drawing/2014/main" id="{73652B9B-97DE-1760-5411-5D2077CA1D0F}"/>
                    </a:ext>
                  </a:extLst>
                </p14:cNvPr>
                <p14:cNvContentPartPr/>
                <p14:nvPr/>
              </p14:nvContentPartPr>
              <p14:xfrm>
                <a:off x="2000639" y="4262774"/>
                <a:ext cx="515160" cy="292680"/>
              </p14:xfrm>
            </p:contentPart>
          </mc:Choice>
          <mc:Fallback xmlns="">
            <p:pic>
              <p:nvPicPr>
                <p:cNvPr id="21" name="墨迹 20">
                  <a:extLst>
                    <a:ext uri="{FF2B5EF4-FFF2-40B4-BE49-F238E27FC236}">
                      <a16:creationId xmlns:a16="http://schemas.microsoft.com/office/drawing/2014/main" id="{73652B9B-97DE-1760-5411-5D2077CA1D0F}"/>
                    </a:ext>
                  </a:extLst>
                </p:cNvPr>
                <p:cNvPicPr/>
                <p:nvPr/>
              </p:nvPicPr>
              <p:blipFill>
                <a:blip r:embed="rId9"/>
                <a:stretch>
                  <a:fillRect/>
                </a:stretch>
              </p:blipFill>
              <p:spPr>
                <a:xfrm>
                  <a:off x="1994519" y="4256654"/>
                  <a:ext cx="527400" cy="304920"/>
                </a:xfrm>
                <a:prstGeom prst="rect">
                  <a:avLst/>
                </a:prstGeom>
              </p:spPr>
            </p:pic>
          </mc:Fallback>
        </mc:AlternateContent>
      </p:grpSp>
      <p:sp>
        <p:nvSpPr>
          <p:cNvPr id="24" name="文本框 23">
            <a:extLst>
              <a:ext uri="{FF2B5EF4-FFF2-40B4-BE49-F238E27FC236}">
                <a16:creationId xmlns:a16="http://schemas.microsoft.com/office/drawing/2014/main" id="{69B1D078-0AE8-741D-ADBA-294D1DBA1313}"/>
              </a:ext>
            </a:extLst>
          </p:cNvPr>
          <p:cNvSpPr txBox="1"/>
          <p:nvPr/>
        </p:nvSpPr>
        <p:spPr>
          <a:xfrm>
            <a:off x="2552519" y="4012833"/>
            <a:ext cx="1695576" cy="369332"/>
          </a:xfrm>
          <a:prstGeom prst="rect">
            <a:avLst/>
          </a:prstGeom>
          <a:noFill/>
        </p:spPr>
        <p:txBody>
          <a:bodyPr wrap="square" rtlCol="0">
            <a:spAutoFit/>
          </a:bodyPr>
          <a:lstStyle/>
          <a:p>
            <a:r>
              <a:rPr lang="zh-CN" altLang="en-US" dirty="0"/>
              <a:t>用的原版</a:t>
            </a:r>
            <a:r>
              <a:rPr lang="en-US" altLang="zh-CN" dirty="0"/>
              <a:t>3dgs</a:t>
            </a:r>
            <a:endParaRPr lang="zh-CN" altLang="en-US" dirty="0"/>
          </a:p>
        </p:txBody>
      </p:sp>
      <p:sp>
        <p:nvSpPr>
          <p:cNvPr id="26" name="文本框 25">
            <a:extLst>
              <a:ext uri="{FF2B5EF4-FFF2-40B4-BE49-F238E27FC236}">
                <a16:creationId xmlns:a16="http://schemas.microsoft.com/office/drawing/2014/main" id="{DBE5EDED-A32C-0EA3-63CA-F37586B8220C}"/>
              </a:ext>
            </a:extLst>
          </p:cNvPr>
          <p:cNvSpPr txBox="1"/>
          <p:nvPr/>
        </p:nvSpPr>
        <p:spPr>
          <a:xfrm>
            <a:off x="5929974" y="2802756"/>
            <a:ext cx="6094990" cy="791627"/>
          </a:xfrm>
          <a:prstGeom prst="rect">
            <a:avLst/>
          </a:prstGeom>
          <a:noFill/>
        </p:spPr>
        <p:txBody>
          <a:bodyPr wrap="square">
            <a:spAutoFit/>
          </a:bodyPr>
          <a:lstStyle/>
          <a:p>
            <a:pPr>
              <a:lnSpc>
                <a:spcPct val="150000"/>
              </a:lnSpc>
            </a:pPr>
            <a:r>
              <a:rPr lang="zh-CN" altLang="en-US" sz="1600" dirty="0"/>
              <a:t>为采样出的每个点分配固定的颜色值（此处为灰色，</a:t>
            </a:r>
            <a:r>
              <a:rPr lang="en-US" altLang="zh-CN" sz="1600" dirty="0"/>
              <a:t>RGB</a:t>
            </a:r>
            <a:r>
              <a:rPr lang="zh-CN" altLang="en-US" sz="1600" dirty="0"/>
              <a:t>值为</a:t>
            </a:r>
            <a:r>
              <a:rPr lang="en-US" altLang="zh-CN" sz="1600" dirty="0"/>
              <a:t>[0.5, 0.5, 0.5]</a:t>
            </a:r>
            <a:r>
              <a:rPr lang="zh-CN" altLang="en-US" sz="1600" dirty="0"/>
              <a:t>）</a:t>
            </a:r>
          </a:p>
        </p:txBody>
      </p:sp>
      <p:grpSp>
        <p:nvGrpSpPr>
          <p:cNvPr id="30" name="组合 29">
            <a:extLst>
              <a:ext uri="{FF2B5EF4-FFF2-40B4-BE49-F238E27FC236}">
                <a16:creationId xmlns:a16="http://schemas.microsoft.com/office/drawing/2014/main" id="{0F341830-F426-4C81-CA91-52FC83A0201C}"/>
              </a:ext>
            </a:extLst>
          </p:cNvPr>
          <p:cNvGrpSpPr/>
          <p:nvPr/>
        </p:nvGrpSpPr>
        <p:grpSpPr>
          <a:xfrm>
            <a:off x="1501679" y="2541614"/>
            <a:ext cx="4264560" cy="515880"/>
            <a:chOff x="1501679" y="2541614"/>
            <a:chExt cx="4264560" cy="515880"/>
          </a:xfrm>
        </p:grpSpPr>
        <mc:AlternateContent xmlns:mc="http://schemas.openxmlformats.org/markup-compatibility/2006" xmlns:p14="http://schemas.microsoft.com/office/powerpoint/2010/main">
          <mc:Choice Requires="p14">
            <p:contentPart p14:bwMode="auto" r:id="rId10">
              <p14:nvContentPartPr>
                <p14:cNvPr id="27" name="墨迹 26">
                  <a:extLst>
                    <a:ext uri="{FF2B5EF4-FFF2-40B4-BE49-F238E27FC236}">
                      <a16:creationId xmlns:a16="http://schemas.microsoft.com/office/drawing/2014/main" id="{3114822A-C7AF-B61F-C198-F3282CD69062}"/>
                    </a:ext>
                  </a:extLst>
                </p14:cNvPr>
                <p14:cNvContentPartPr/>
                <p14:nvPr/>
              </p14:nvContentPartPr>
              <p14:xfrm>
                <a:off x="1501679" y="2541614"/>
                <a:ext cx="2575080" cy="208080"/>
              </p14:xfrm>
            </p:contentPart>
          </mc:Choice>
          <mc:Fallback xmlns="">
            <p:pic>
              <p:nvPicPr>
                <p:cNvPr id="27" name="墨迹 26">
                  <a:extLst>
                    <a:ext uri="{FF2B5EF4-FFF2-40B4-BE49-F238E27FC236}">
                      <a16:creationId xmlns:a16="http://schemas.microsoft.com/office/drawing/2014/main" id="{3114822A-C7AF-B61F-C198-F3282CD69062}"/>
                    </a:ext>
                  </a:extLst>
                </p:cNvPr>
                <p:cNvPicPr/>
                <p:nvPr/>
              </p:nvPicPr>
              <p:blipFill>
                <a:blip r:embed="rId11"/>
                <a:stretch>
                  <a:fillRect/>
                </a:stretch>
              </p:blipFill>
              <p:spPr>
                <a:xfrm>
                  <a:off x="1495559" y="2535494"/>
                  <a:ext cx="2587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墨迹 27">
                  <a:extLst>
                    <a:ext uri="{FF2B5EF4-FFF2-40B4-BE49-F238E27FC236}">
                      <a16:creationId xmlns:a16="http://schemas.microsoft.com/office/drawing/2014/main" id="{A28FB8AB-390D-4AE9-8AB5-52CEE78448DC}"/>
                    </a:ext>
                  </a:extLst>
                </p14:cNvPr>
                <p14:cNvContentPartPr/>
                <p14:nvPr/>
              </p14:nvContentPartPr>
              <p14:xfrm>
                <a:off x="4323359" y="2670134"/>
                <a:ext cx="1191600" cy="225000"/>
              </p14:xfrm>
            </p:contentPart>
          </mc:Choice>
          <mc:Fallback xmlns="">
            <p:pic>
              <p:nvPicPr>
                <p:cNvPr id="28" name="墨迹 27">
                  <a:extLst>
                    <a:ext uri="{FF2B5EF4-FFF2-40B4-BE49-F238E27FC236}">
                      <a16:creationId xmlns:a16="http://schemas.microsoft.com/office/drawing/2014/main" id="{A28FB8AB-390D-4AE9-8AB5-52CEE78448DC}"/>
                    </a:ext>
                  </a:extLst>
                </p:cNvPr>
                <p:cNvPicPr/>
                <p:nvPr/>
              </p:nvPicPr>
              <p:blipFill>
                <a:blip r:embed="rId13"/>
                <a:stretch>
                  <a:fillRect/>
                </a:stretch>
              </p:blipFill>
              <p:spPr>
                <a:xfrm>
                  <a:off x="4317239" y="2664014"/>
                  <a:ext cx="1203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墨迹 28">
                  <a:extLst>
                    <a:ext uri="{FF2B5EF4-FFF2-40B4-BE49-F238E27FC236}">
                      <a16:creationId xmlns:a16="http://schemas.microsoft.com/office/drawing/2014/main" id="{E7BD6760-ADAE-F45F-2275-8A597B9AFA1E}"/>
                    </a:ext>
                  </a:extLst>
                </p14:cNvPr>
                <p14:cNvContentPartPr/>
                <p14:nvPr/>
              </p14:nvContentPartPr>
              <p14:xfrm>
                <a:off x="5341799" y="2803334"/>
                <a:ext cx="424440" cy="254160"/>
              </p14:xfrm>
            </p:contentPart>
          </mc:Choice>
          <mc:Fallback xmlns="">
            <p:pic>
              <p:nvPicPr>
                <p:cNvPr id="29" name="墨迹 28">
                  <a:extLst>
                    <a:ext uri="{FF2B5EF4-FFF2-40B4-BE49-F238E27FC236}">
                      <a16:creationId xmlns:a16="http://schemas.microsoft.com/office/drawing/2014/main" id="{E7BD6760-ADAE-F45F-2275-8A597B9AFA1E}"/>
                    </a:ext>
                  </a:extLst>
                </p:cNvPr>
                <p:cNvPicPr/>
                <p:nvPr/>
              </p:nvPicPr>
              <p:blipFill>
                <a:blip r:embed="rId15"/>
                <a:stretch>
                  <a:fillRect/>
                </a:stretch>
              </p:blipFill>
              <p:spPr>
                <a:xfrm>
                  <a:off x="5335679" y="2797214"/>
                  <a:ext cx="436680" cy="266400"/>
                </a:xfrm>
                <a:prstGeom prst="rect">
                  <a:avLst/>
                </a:prstGeom>
              </p:spPr>
            </p:pic>
          </mc:Fallback>
        </mc:AlternateContent>
      </p:grpSp>
    </p:spTree>
    <p:extLst>
      <p:ext uri="{BB962C8B-B14F-4D97-AF65-F5344CB8AC3E}">
        <p14:creationId xmlns:p14="http://schemas.microsoft.com/office/powerpoint/2010/main" val="79190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FBA4D0-5C25-A9BE-859C-E2144FCDF301}"/>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E1E9E601-9EBF-9B99-822B-22F3754CB8F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77FAA439-24C5-8E42-1191-BFCD6484BCA8}"/>
              </a:ext>
            </a:extLst>
          </p:cNvPr>
          <p:cNvSpPr txBox="1"/>
          <p:nvPr/>
        </p:nvSpPr>
        <p:spPr>
          <a:xfrm>
            <a:off x="1519963" y="744842"/>
            <a:ext cx="908344" cy="369332"/>
          </a:xfrm>
          <a:prstGeom prst="rect">
            <a:avLst/>
          </a:prstGeom>
          <a:noFill/>
        </p:spPr>
        <p:txBody>
          <a:bodyPr wrap="square" rtlCol="0">
            <a:spAutoFit/>
          </a:bodyPr>
          <a:lstStyle/>
          <a:p>
            <a:r>
              <a:rPr lang="en-US" altLang="zh-CN" dirty="0"/>
              <a:t>2</a:t>
            </a:r>
            <a:endParaRPr lang="zh-CN" altLang="en-US" dirty="0"/>
          </a:p>
        </p:txBody>
      </p:sp>
      <p:pic>
        <p:nvPicPr>
          <p:cNvPr id="6" name="图片 5">
            <a:extLst>
              <a:ext uri="{FF2B5EF4-FFF2-40B4-BE49-F238E27FC236}">
                <a16:creationId xmlns:a16="http://schemas.microsoft.com/office/drawing/2014/main" id="{8E11E60F-063B-ECD5-E7D8-725E39C9B368}"/>
              </a:ext>
            </a:extLst>
          </p:cNvPr>
          <p:cNvPicPr>
            <a:picLocks noChangeAspect="1"/>
          </p:cNvPicPr>
          <p:nvPr/>
        </p:nvPicPr>
        <p:blipFill>
          <a:blip r:embed="rId2"/>
          <a:stretch>
            <a:fillRect/>
          </a:stretch>
        </p:blipFill>
        <p:spPr>
          <a:xfrm>
            <a:off x="2102311" y="1378177"/>
            <a:ext cx="8155708" cy="2618539"/>
          </a:xfrm>
          <a:prstGeom prst="rect">
            <a:avLst/>
          </a:prstGeom>
        </p:spPr>
      </p:pic>
      <p:sp>
        <p:nvSpPr>
          <p:cNvPr id="8" name="文本框 7">
            <a:extLst>
              <a:ext uri="{FF2B5EF4-FFF2-40B4-BE49-F238E27FC236}">
                <a16:creationId xmlns:a16="http://schemas.microsoft.com/office/drawing/2014/main" id="{CFDDF684-0D86-85A1-FA92-66D091B2DB8C}"/>
              </a:ext>
            </a:extLst>
          </p:cNvPr>
          <p:cNvSpPr txBox="1"/>
          <p:nvPr/>
        </p:nvSpPr>
        <p:spPr>
          <a:xfrm>
            <a:off x="3822615" y="4622535"/>
            <a:ext cx="6094990" cy="369332"/>
          </a:xfrm>
          <a:prstGeom prst="rect">
            <a:avLst/>
          </a:prstGeom>
          <a:noFill/>
        </p:spPr>
        <p:txBody>
          <a:bodyPr wrap="square">
            <a:spAutoFit/>
          </a:bodyPr>
          <a:lstStyle/>
          <a:p>
            <a:r>
              <a:rPr lang="en-US" altLang="zh-CN" dirty="0">
                <a:hlinkClick r:id="rId3"/>
              </a:rPr>
              <a:t>https://neuralbodies.github.io/3DGS-Avatar/</a:t>
            </a:r>
            <a:endParaRPr lang="zh-CN" altLang="en-US" dirty="0"/>
          </a:p>
        </p:txBody>
      </p:sp>
    </p:spTree>
    <p:extLst>
      <p:ext uri="{BB962C8B-B14F-4D97-AF65-F5344CB8AC3E}">
        <p14:creationId xmlns:p14="http://schemas.microsoft.com/office/powerpoint/2010/main" val="1562759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E2B29B-B473-0ACC-C1BE-E6F1F277449F}"/>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52035151-38C9-2158-FB86-E1D7EB4F8BA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2F03CF2-9B5E-6690-BD5D-6C79B46450DF}"/>
              </a:ext>
            </a:extLst>
          </p:cNvPr>
          <p:cNvPicPr>
            <a:picLocks noChangeAspect="1"/>
          </p:cNvPicPr>
          <p:nvPr/>
        </p:nvPicPr>
        <p:blipFill>
          <a:blip r:embed="rId2"/>
          <a:stretch>
            <a:fillRect/>
          </a:stretch>
        </p:blipFill>
        <p:spPr>
          <a:xfrm>
            <a:off x="1492814" y="703702"/>
            <a:ext cx="8582552" cy="497647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46294AC3-E256-9AEE-DAD5-3507B0183631}"/>
                  </a:ext>
                </a:extLst>
              </p14:cNvPr>
              <p14:cNvContentPartPr/>
              <p14:nvPr/>
            </p14:nvContentPartPr>
            <p14:xfrm>
              <a:off x="6340079" y="1275854"/>
              <a:ext cx="3726360" cy="69120"/>
            </p14:xfrm>
          </p:contentPart>
        </mc:Choice>
        <mc:Fallback xmlns="">
          <p:pic>
            <p:nvPicPr>
              <p:cNvPr id="7" name="墨迹 6">
                <a:extLst>
                  <a:ext uri="{FF2B5EF4-FFF2-40B4-BE49-F238E27FC236}">
                    <a16:creationId xmlns:a16="http://schemas.microsoft.com/office/drawing/2014/main" id="{46294AC3-E256-9AEE-DAD5-3507B0183631}"/>
                  </a:ext>
                </a:extLst>
              </p:cNvPr>
              <p:cNvPicPr/>
              <p:nvPr/>
            </p:nvPicPr>
            <p:blipFill>
              <a:blip r:embed="rId4"/>
              <a:stretch>
                <a:fillRect/>
              </a:stretch>
            </p:blipFill>
            <p:spPr>
              <a:xfrm>
                <a:off x="6331439" y="1266854"/>
                <a:ext cx="3744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95F7ED31-4979-9712-9108-52B463962A22}"/>
                  </a:ext>
                </a:extLst>
              </p14:cNvPr>
              <p14:cNvContentPartPr/>
              <p14:nvPr/>
            </p14:nvContentPartPr>
            <p14:xfrm>
              <a:off x="1767719" y="1549814"/>
              <a:ext cx="1351800" cy="10080"/>
            </p14:xfrm>
          </p:contentPart>
        </mc:Choice>
        <mc:Fallback xmlns="">
          <p:pic>
            <p:nvPicPr>
              <p:cNvPr id="8" name="墨迹 7">
                <a:extLst>
                  <a:ext uri="{FF2B5EF4-FFF2-40B4-BE49-F238E27FC236}">
                    <a16:creationId xmlns:a16="http://schemas.microsoft.com/office/drawing/2014/main" id="{95F7ED31-4979-9712-9108-52B463962A22}"/>
                  </a:ext>
                </a:extLst>
              </p:cNvPr>
              <p:cNvPicPr/>
              <p:nvPr/>
            </p:nvPicPr>
            <p:blipFill>
              <a:blip r:embed="rId6"/>
              <a:stretch>
                <a:fillRect/>
              </a:stretch>
            </p:blipFill>
            <p:spPr>
              <a:xfrm>
                <a:off x="1759079" y="1541174"/>
                <a:ext cx="136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265C6041-6B1E-36E2-BCE9-3005C0EF27D9}"/>
                  </a:ext>
                </a:extLst>
              </p14:cNvPr>
              <p14:cNvContentPartPr/>
              <p14:nvPr/>
            </p14:nvContentPartPr>
            <p14:xfrm>
              <a:off x="3233279" y="1294934"/>
              <a:ext cx="3106800" cy="56880"/>
            </p14:xfrm>
          </p:contentPart>
        </mc:Choice>
        <mc:Fallback xmlns="">
          <p:pic>
            <p:nvPicPr>
              <p:cNvPr id="9" name="墨迹 8">
                <a:extLst>
                  <a:ext uri="{FF2B5EF4-FFF2-40B4-BE49-F238E27FC236}">
                    <a16:creationId xmlns:a16="http://schemas.microsoft.com/office/drawing/2014/main" id="{265C6041-6B1E-36E2-BCE9-3005C0EF27D9}"/>
                  </a:ext>
                </a:extLst>
              </p:cNvPr>
              <p:cNvPicPr/>
              <p:nvPr/>
            </p:nvPicPr>
            <p:blipFill>
              <a:blip r:embed="rId8"/>
              <a:stretch>
                <a:fillRect/>
              </a:stretch>
            </p:blipFill>
            <p:spPr>
              <a:xfrm>
                <a:off x="3224639" y="1285934"/>
                <a:ext cx="31244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E7262408-0F76-8511-1A8E-AE54D93D26CF}"/>
                  </a:ext>
                </a:extLst>
              </p14:cNvPr>
              <p14:cNvContentPartPr/>
              <p14:nvPr/>
            </p14:nvContentPartPr>
            <p14:xfrm>
              <a:off x="6037319" y="6588374"/>
              <a:ext cx="360" cy="360"/>
            </p14:xfrm>
          </p:contentPart>
        </mc:Choice>
        <mc:Fallback xmlns="">
          <p:pic>
            <p:nvPicPr>
              <p:cNvPr id="10" name="墨迹 9">
                <a:extLst>
                  <a:ext uri="{FF2B5EF4-FFF2-40B4-BE49-F238E27FC236}">
                    <a16:creationId xmlns:a16="http://schemas.microsoft.com/office/drawing/2014/main" id="{E7262408-0F76-8511-1A8E-AE54D93D26CF}"/>
                  </a:ext>
                </a:extLst>
              </p:cNvPr>
              <p:cNvPicPr/>
              <p:nvPr/>
            </p:nvPicPr>
            <p:blipFill>
              <a:blip r:embed="rId10"/>
              <a:stretch>
                <a:fillRect/>
              </a:stretch>
            </p:blipFill>
            <p:spPr>
              <a:xfrm>
                <a:off x="6028319" y="65793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a:extLst>
                  <a:ext uri="{FF2B5EF4-FFF2-40B4-BE49-F238E27FC236}">
                    <a16:creationId xmlns:a16="http://schemas.microsoft.com/office/drawing/2014/main" id="{7BD63EC4-7500-9C10-CD0B-1F1BF9271AD5}"/>
                  </a:ext>
                </a:extLst>
              </p14:cNvPr>
              <p14:cNvContentPartPr/>
              <p14:nvPr/>
            </p14:nvContentPartPr>
            <p14:xfrm>
              <a:off x="11214839" y="5328734"/>
              <a:ext cx="360" cy="360"/>
            </p14:xfrm>
          </p:contentPart>
        </mc:Choice>
        <mc:Fallback xmlns="">
          <p:pic>
            <p:nvPicPr>
              <p:cNvPr id="11" name="墨迹 10">
                <a:extLst>
                  <a:ext uri="{FF2B5EF4-FFF2-40B4-BE49-F238E27FC236}">
                    <a16:creationId xmlns:a16="http://schemas.microsoft.com/office/drawing/2014/main" id="{7BD63EC4-7500-9C10-CD0B-1F1BF9271AD5}"/>
                  </a:ext>
                </a:extLst>
              </p:cNvPr>
              <p:cNvPicPr/>
              <p:nvPr/>
            </p:nvPicPr>
            <p:blipFill>
              <a:blip r:embed="rId10"/>
              <a:stretch>
                <a:fillRect/>
              </a:stretch>
            </p:blipFill>
            <p:spPr>
              <a:xfrm>
                <a:off x="11205839" y="53197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EECB512B-1F9A-0FD9-ACA6-5520C9A1ED00}"/>
                  </a:ext>
                </a:extLst>
              </p14:cNvPr>
              <p14:cNvContentPartPr/>
              <p14:nvPr/>
            </p14:nvContentPartPr>
            <p14:xfrm>
              <a:off x="11026919" y="5225774"/>
              <a:ext cx="360" cy="360"/>
            </p14:xfrm>
          </p:contentPart>
        </mc:Choice>
        <mc:Fallback xmlns="">
          <p:pic>
            <p:nvPicPr>
              <p:cNvPr id="12" name="墨迹 11">
                <a:extLst>
                  <a:ext uri="{FF2B5EF4-FFF2-40B4-BE49-F238E27FC236}">
                    <a16:creationId xmlns:a16="http://schemas.microsoft.com/office/drawing/2014/main" id="{EECB512B-1F9A-0FD9-ACA6-5520C9A1ED00}"/>
                  </a:ext>
                </a:extLst>
              </p:cNvPr>
              <p:cNvPicPr/>
              <p:nvPr/>
            </p:nvPicPr>
            <p:blipFill>
              <a:blip r:embed="rId10"/>
              <a:stretch>
                <a:fillRect/>
              </a:stretch>
            </p:blipFill>
            <p:spPr>
              <a:xfrm>
                <a:off x="11018279" y="52167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C53105F1-FA28-2E0C-C8CE-978436BD8EF6}"/>
                  </a:ext>
                </a:extLst>
              </p14:cNvPr>
              <p14:cNvContentPartPr/>
              <p14:nvPr/>
            </p14:nvContentPartPr>
            <p14:xfrm>
              <a:off x="1410239" y="3572654"/>
              <a:ext cx="6134760" cy="2375280"/>
            </p14:xfrm>
          </p:contentPart>
        </mc:Choice>
        <mc:Fallback xmlns="">
          <p:pic>
            <p:nvPicPr>
              <p:cNvPr id="13" name="墨迹 12">
                <a:extLst>
                  <a:ext uri="{FF2B5EF4-FFF2-40B4-BE49-F238E27FC236}">
                    <a16:creationId xmlns:a16="http://schemas.microsoft.com/office/drawing/2014/main" id="{C53105F1-FA28-2E0C-C8CE-978436BD8EF6}"/>
                  </a:ext>
                </a:extLst>
              </p:cNvPr>
              <p:cNvPicPr/>
              <p:nvPr/>
            </p:nvPicPr>
            <p:blipFill>
              <a:blip r:embed="rId14"/>
              <a:stretch>
                <a:fillRect/>
              </a:stretch>
            </p:blipFill>
            <p:spPr>
              <a:xfrm>
                <a:off x="1401239" y="3563654"/>
                <a:ext cx="6152400" cy="2392920"/>
              </a:xfrm>
              <a:prstGeom prst="rect">
                <a:avLst/>
              </a:prstGeom>
            </p:spPr>
          </p:pic>
        </mc:Fallback>
      </mc:AlternateContent>
    </p:spTree>
    <p:extLst>
      <p:ext uri="{BB962C8B-B14F-4D97-AF65-F5344CB8AC3E}">
        <p14:creationId xmlns:p14="http://schemas.microsoft.com/office/powerpoint/2010/main" val="169451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C0D780-B08F-FB43-5C9C-0DB287F23497}"/>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71D196FF-CE38-B59D-0376-F2C1DC1C6F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A45E15C9-CF99-BC80-DF0E-444AC8F4A382}"/>
              </a:ext>
            </a:extLst>
          </p:cNvPr>
          <p:cNvPicPr>
            <a:picLocks noChangeAspect="1"/>
          </p:cNvPicPr>
          <p:nvPr/>
        </p:nvPicPr>
        <p:blipFill>
          <a:blip r:embed="rId3"/>
          <a:stretch>
            <a:fillRect/>
          </a:stretch>
        </p:blipFill>
        <p:spPr>
          <a:xfrm>
            <a:off x="1074144" y="346733"/>
            <a:ext cx="4642089" cy="2216264"/>
          </a:xfrm>
          <a:prstGeom prst="rect">
            <a:avLst/>
          </a:prstGeom>
        </p:spPr>
      </p:pic>
      <p:pic>
        <p:nvPicPr>
          <p:cNvPr id="7" name="图片 6">
            <a:extLst>
              <a:ext uri="{FF2B5EF4-FFF2-40B4-BE49-F238E27FC236}">
                <a16:creationId xmlns:a16="http://schemas.microsoft.com/office/drawing/2014/main" id="{3936D36B-FD31-71C3-78AF-9E76803DD3FE}"/>
              </a:ext>
            </a:extLst>
          </p:cNvPr>
          <p:cNvPicPr>
            <a:picLocks noChangeAspect="1"/>
          </p:cNvPicPr>
          <p:nvPr/>
        </p:nvPicPr>
        <p:blipFill>
          <a:blip r:embed="rId4"/>
          <a:stretch>
            <a:fillRect/>
          </a:stretch>
        </p:blipFill>
        <p:spPr>
          <a:xfrm>
            <a:off x="1080494" y="2562997"/>
            <a:ext cx="4629388" cy="1936850"/>
          </a:xfrm>
          <a:prstGeom prst="rect">
            <a:avLst/>
          </a:prstGeom>
        </p:spPr>
      </p:pic>
      <p:sp>
        <p:nvSpPr>
          <p:cNvPr id="13" name="文本框 12">
            <a:extLst>
              <a:ext uri="{FF2B5EF4-FFF2-40B4-BE49-F238E27FC236}">
                <a16:creationId xmlns:a16="http://schemas.microsoft.com/office/drawing/2014/main" id="{29CBA937-F66B-FF7C-2E6F-41A224A6748E}"/>
              </a:ext>
            </a:extLst>
          </p:cNvPr>
          <p:cNvSpPr txBox="1"/>
          <p:nvPr/>
        </p:nvSpPr>
        <p:spPr>
          <a:xfrm>
            <a:off x="6289556" y="823886"/>
            <a:ext cx="5064244" cy="295786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借鉴</a:t>
            </a:r>
            <a:r>
              <a:rPr lang="en-US" altLang="zh-CN" dirty="0" err="1">
                <a:solidFill>
                  <a:srgbClr val="FF0000"/>
                </a:solidFill>
              </a:rPr>
              <a:t>HumanNeRF</a:t>
            </a:r>
            <a:r>
              <a:rPr lang="en-US" altLang="zh-CN" dirty="0">
                <a:solidFill>
                  <a:srgbClr val="FF0000"/>
                </a:solidFill>
              </a:rPr>
              <a:t>[60]</a:t>
            </a:r>
            <a:r>
              <a:rPr lang="zh-CN" altLang="en-US" dirty="0"/>
              <a:t>技术，该方法将复杂的人体变形分解为两部分：非刚性部分（编码与姿势相关的服装变形）和由人体骨骼控制的刚性变形。</a:t>
            </a:r>
            <a:endParaRPr lang="en-US" altLang="zh-CN" dirty="0"/>
          </a:p>
          <a:p>
            <a:pPr marL="285750" indent="-285750">
              <a:lnSpc>
                <a:spcPct val="150000"/>
              </a:lnSpc>
              <a:buFont typeface="Wingdings" panose="05000000000000000000" pitchFamily="2" charset="2"/>
              <a:buChar char="Ø"/>
            </a:pPr>
            <a:r>
              <a:rPr lang="zh-CN" altLang="en-US" dirty="0"/>
              <a:t>从</a:t>
            </a:r>
            <a:r>
              <a:rPr lang="en-US" altLang="zh-CN" dirty="0"/>
              <a:t>SMPL</a:t>
            </a:r>
            <a:r>
              <a:rPr lang="zh-CN" altLang="en-US" dirty="0"/>
              <a:t>模型网格表面随机采样</a:t>
            </a:r>
            <a:r>
              <a:rPr lang="en-US" altLang="zh-CN" dirty="0"/>
              <a:t>50K</a:t>
            </a:r>
            <a:r>
              <a:rPr lang="zh-CN" altLang="en-US" dirty="0"/>
              <a:t>个点，作为</a:t>
            </a:r>
            <a:r>
              <a:rPr lang="en-US" altLang="zh-CN" dirty="0"/>
              <a:t>3D</a:t>
            </a:r>
            <a:r>
              <a:rPr lang="zh-CN" altLang="en-US" dirty="0"/>
              <a:t>高斯体的初始状态。</a:t>
            </a:r>
          </a:p>
          <a:p>
            <a:pPr marL="285750" indent="-285750">
              <a:lnSpc>
                <a:spcPct val="150000"/>
              </a:lnSpc>
              <a:buFont typeface="Wingdings" panose="05000000000000000000" pitchFamily="2" charset="2"/>
              <a:buChar char="Ø"/>
            </a:pPr>
            <a:endParaRPr lang="zh-CN" altLang="en-US" dirty="0"/>
          </a:p>
        </p:txBody>
      </p:sp>
      <p:sp>
        <p:nvSpPr>
          <p:cNvPr id="15" name="文本框 14">
            <a:extLst>
              <a:ext uri="{FF2B5EF4-FFF2-40B4-BE49-F238E27FC236}">
                <a16:creationId xmlns:a16="http://schemas.microsoft.com/office/drawing/2014/main" id="{42690B7F-51F3-1195-346C-2C6DB17D43F1}"/>
              </a:ext>
            </a:extLst>
          </p:cNvPr>
          <p:cNvSpPr txBox="1"/>
          <p:nvPr/>
        </p:nvSpPr>
        <p:spPr>
          <a:xfrm>
            <a:off x="970415" y="4989181"/>
            <a:ext cx="6094990" cy="923330"/>
          </a:xfrm>
          <a:prstGeom prst="rect">
            <a:avLst/>
          </a:prstGeom>
          <a:noFill/>
        </p:spPr>
        <p:txBody>
          <a:bodyPr wrap="square">
            <a:spAutoFit/>
          </a:bodyPr>
          <a:lstStyle/>
          <a:p>
            <a:r>
              <a:rPr lang="en-US" altLang="zh-CN" dirty="0"/>
              <a:t>Our method optimizes a set of 3D Gaussians in </a:t>
            </a:r>
            <a:r>
              <a:rPr lang="en-US" altLang="zh-CN" dirty="0">
                <a:solidFill>
                  <a:srgbClr val="FF0000"/>
                </a:solidFill>
              </a:rPr>
              <a:t>canonical space</a:t>
            </a:r>
            <a:r>
              <a:rPr lang="en-US" altLang="zh-CN" dirty="0"/>
              <a:t>, which is then deformed to the </a:t>
            </a:r>
            <a:r>
              <a:rPr lang="en-US" altLang="zh-CN" dirty="0">
                <a:solidFill>
                  <a:srgbClr val="FF0000"/>
                </a:solidFill>
              </a:rPr>
              <a:t>observation space </a:t>
            </a:r>
            <a:r>
              <a:rPr lang="en-US" altLang="zh-CN" dirty="0"/>
              <a:t>and rendered from the given camera.</a:t>
            </a:r>
            <a:endParaRPr lang="zh-CN" altLang="en-US" dirty="0"/>
          </a:p>
        </p:txBody>
      </p:sp>
      <p:pic>
        <p:nvPicPr>
          <p:cNvPr id="16" name="图片 15">
            <a:extLst>
              <a:ext uri="{FF2B5EF4-FFF2-40B4-BE49-F238E27FC236}">
                <a16:creationId xmlns:a16="http://schemas.microsoft.com/office/drawing/2014/main" id="{C9AF8E21-7B7A-32A4-10C5-1DCC4E55A7C9}"/>
              </a:ext>
            </a:extLst>
          </p:cNvPr>
          <p:cNvPicPr>
            <a:picLocks noChangeAspect="1"/>
          </p:cNvPicPr>
          <p:nvPr/>
        </p:nvPicPr>
        <p:blipFill>
          <a:blip r:embed="rId5"/>
          <a:stretch>
            <a:fillRect/>
          </a:stretch>
        </p:blipFill>
        <p:spPr>
          <a:xfrm>
            <a:off x="11265327" y="12110"/>
            <a:ext cx="926672" cy="926672"/>
          </a:xfrm>
          <a:prstGeom prst="rect">
            <a:avLst/>
          </a:prstGeom>
        </p:spPr>
      </p:pic>
      <p:pic>
        <p:nvPicPr>
          <p:cNvPr id="18" name="图片 17">
            <a:extLst>
              <a:ext uri="{FF2B5EF4-FFF2-40B4-BE49-F238E27FC236}">
                <a16:creationId xmlns:a16="http://schemas.microsoft.com/office/drawing/2014/main" id="{933FF27D-1174-52D9-C1AD-A02B989A8C19}"/>
              </a:ext>
            </a:extLst>
          </p:cNvPr>
          <p:cNvPicPr>
            <a:picLocks noChangeAspect="1"/>
          </p:cNvPicPr>
          <p:nvPr/>
        </p:nvPicPr>
        <p:blipFill>
          <a:blip r:embed="rId6"/>
          <a:stretch>
            <a:fillRect/>
          </a:stretch>
        </p:blipFill>
        <p:spPr>
          <a:xfrm>
            <a:off x="7222616" y="4126761"/>
            <a:ext cx="1696330" cy="1724839"/>
          </a:xfrm>
          <a:prstGeom prst="rect">
            <a:avLst/>
          </a:prstGeom>
        </p:spPr>
      </p:pic>
      <p:pic>
        <p:nvPicPr>
          <p:cNvPr id="20" name="图片 19">
            <a:extLst>
              <a:ext uri="{FF2B5EF4-FFF2-40B4-BE49-F238E27FC236}">
                <a16:creationId xmlns:a16="http://schemas.microsoft.com/office/drawing/2014/main" id="{376E65D6-B66B-32CA-B081-842EC569708B}"/>
              </a:ext>
            </a:extLst>
          </p:cNvPr>
          <p:cNvPicPr>
            <a:picLocks noChangeAspect="1"/>
          </p:cNvPicPr>
          <p:nvPr/>
        </p:nvPicPr>
        <p:blipFill>
          <a:blip r:embed="rId7"/>
          <a:stretch>
            <a:fillRect/>
          </a:stretch>
        </p:blipFill>
        <p:spPr>
          <a:xfrm>
            <a:off x="10096867" y="4159821"/>
            <a:ext cx="1168460" cy="1752690"/>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B7EA155B-CFA2-2462-E4C2-94A1E8B295DC}"/>
                  </a:ext>
                </a:extLst>
              </p14:cNvPr>
              <p14:cNvContentPartPr/>
              <p14:nvPr/>
            </p14:nvContentPartPr>
            <p14:xfrm>
              <a:off x="8980319" y="1537214"/>
              <a:ext cx="2398680" cy="25200"/>
            </p14:xfrm>
          </p:contentPart>
        </mc:Choice>
        <mc:Fallback xmlns="">
          <p:pic>
            <p:nvPicPr>
              <p:cNvPr id="6" name="墨迹 5">
                <a:extLst>
                  <a:ext uri="{FF2B5EF4-FFF2-40B4-BE49-F238E27FC236}">
                    <a16:creationId xmlns:a16="http://schemas.microsoft.com/office/drawing/2014/main" id="{B7EA155B-CFA2-2462-E4C2-94A1E8B295DC}"/>
                  </a:ext>
                </a:extLst>
              </p:cNvPr>
              <p:cNvPicPr/>
              <p:nvPr/>
            </p:nvPicPr>
            <p:blipFill>
              <a:blip r:embed="rId9"/>
              <a:stretch>
                <a:fillRect/>
              </a:stretch>
            </p:blipFill>
            <p:spPr>
              <a:xfrm>
                <a:off x="8971319" y="1528214"/>
                <a:ext cx="2416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971F4DF1-1822-2A02-D5CB-6236234CDFBD}"/>
                  </a:ext>
                </a:extLst>
              </p14:cNvPr>
              <p14:cNvContentPartPr/>
              <p14:nvPr/>
            </p14:nvContentPartPr>
            <p14:xfrm>
              <a:off x="6684959" y="1967414"/>
              <a:ext cx="1811160" cy="48960"/>
            </p14:xfrm>
          </p:contentPart>
        </mc:Choice>
        <mc:Fallback xmlns="">
          <p:pic>
            <p:nvPicPr>
              <p:cNvPr id="8" name="墨迹 7">
                <a:extLst>
                  <a:ext uri="{FF2B5EF4-FFF2-40B4-BE49-F238E27FC236}">
                    <a16:creationId xmlns:a16="http://schemas.microsoft.com/office/drawing/2014/main" id="{971F4DF1-1822-2A02-D5CB-6236234CDFBD}"/>
                  </a:ext>
                </a:extLst>
              </p:cNvPr>
              <p:cNvPicPr/>
              <p:nvPr/>
            </p:nvPicPr>
            <p:blipFill>
              <a:blip r:embed="rId11"/>
              <a:stretch>
                <a:fillRect/>
              </a:stretch>
            </p:blipFill>
            <p:spPr>
              <a:xfrm>
                <a:off x="6676319" y="1958414"/>
                <a:ext cx="1828800" cy="66600"/>
              </a:xfrm>
              <a:prstGeom prst="rect">
                <a:avLst/>
              </a:prstGeom>
            </p:spPr>
          </p:pic>
        </mc:Fallback>
      </mc:AlternateContent>
      <p:grpSp>
        <p:nvGrpSpPr>
          <p:cNvPr id="26" name="组合 25">
            <a:extLst>
              <a:ext uri="{FF2B5EF4-FFF2-40B4-BE49-F238E27FC236}">
                <a16:creationId xmlns:a16="http://schemas.microsoft.com/office/drawing/2014/main" id="{F6F79DF9-6EA3-ABFC-7375-AAC5E29B2608}"/>
              </a:ext>
            </a:extLst>
          </p:cNvPr>
          <p:cNvGrpSpPr/>
          <p:nvPr/>
        </p:nvGrpSpPr>
        <p:grpSpPr>
          <a:xfrm>
            <a:off x="7859999" y="108374"/>
            <a:ext cx="1623240" cy="1671840"/>
            <a:chOff x="7859999" y="108374"/>
            <a:chExt cx="1623240" cy="1671840"/>
          </a:xfrm>
        </p:grpSpPr>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237B8798-E72F-66CD-F826-5A55BE6EFB63}"/>
                    </a:ext>
                  </a:extLst>
                </p14:cNvPr>
                <p14:cNvContentPartPr/>
                <p14:nvPr/>
              </p14:nvContentPartPr>
              <p14:xfrm>
                <a:off x="7859999" y="591134"/>
                <a:ext cx="902520" cy="1189080"/>
              </p14:xfrm>
            </p:contentPart>
          </mc:Choice>
          <mc:Fallback xmlns="">
            <p:pic>
              <p:nvPicPr>
                <p:cNvPr id="9" name="墨迹 8">
                  <a:extLst>
                    <a:ext uri="{FF2B5EF4-FFF2-40B4-BE49-F238E27FC236}">
                      <a16:creationId xmlns:a16="http://schemas.microsoft.com/office/drawing/2014/main" id="{237B8798-E72F-66CD-F826-5A55BE6EFB63}"/>
                    </a:ext>
                  </a:extLst>
                </p:cNvPr>
                <p:cNvPicPr/>
                <p:nvPr/>
              </p:nvPicPr>
              <p:blipFill>
                <a:blip r:embed="rId13"/>
                <a:stretch>
                  <a:fillRect/>
                </a:stretch>
              </p:blipFill>
              <p:spPr>
                <a:xfrm>
                  <a:off x="7850999" y="582494"/>
                  <a:ext cx="92016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181441DB-55C6-CCAD-8A8A-083C187262D0}"/>
                    </a:ext>
                  </a:extLst>
                </p14:cNvPr>
                <p14:cNvContentPartPr/>
                <p14:nvPr/>
              </p14:nvContentPartPr>
              <p14:xfrm>
                <a:off x="8756399" y="617414"/>
                <a:ext cx="10800" cy="177840"/>
              </p14:xfrm>
            </p:contentPart>
          </mc:Choice>
          <mc:Fallback xmlns="">
            <p:pic>
              <p:nvPicPr>
                <p:cNvPr id="10" name="墨迹 9">
                  <a:extLst>
                    <a:ext uri="{FF2B5EF4-FFF2-40B4-BE49-F238E27FC236}">
                      <a16:creationId xmlns:a16="http://schemas.microsoft.com/office/drawing/2014/main" id="{181441DB-55C6-CCAD-8A8A-083C187262D0}"/>
                    </a:ext>
                  </a:extLst>
                </p:cNvPr>
                <p:cNvPicPr/>
                <p:nvPr/>
              </p:nvPicPr>
              <p:blipFill>
                <a:blip r:embed="rId15"/>
                <a:stretch>
                  <a:fillRect/>
                </a:stretch>
              </p:blipFill>
              <p:spPr>
                <a:xfrm>
                  <a:off x="8747399" y="608774"/>
                  <a:ext cx="28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3C268A67-3B7E-149E-9CA6-5F1AC3761FD2}"/>
                    </a:ext>
                  </a:extLst>
                </p14:cNvPr>
                <p14:cNvContentPartPr/>
                <p14:nvPr/>
              </p14:nvContentPartPr>
              <p14:xfrm>
                <a:off x="8491079" y="116654"/>
                <a:ext cx="369720" cy="241560"/>
              </p14:xfrm>
            </p:contentPart>
          </mc:Choice>
          <mc:Fallback xmlns="">
            <p:pic>
              <p:nvPicPr>
                <p:cNvPr id="11" name="墨迹 10">
                  <a:extLst>
                    <a:ext uri="{FF2B5EF4-FFF2-40B4-BE49-F238E27FC236}">
                      <a16:creationId xmlns:a16="http://schemas.microsoft.com/office/drawing/2014/main" id="{3C268A67-3B7E-149E-9CA6-5F1AC3761FD2}"/>
                    </a:ext>
                  </a:extLst>
                </p:cNvPr>
                <p:cNvPicPr/>
                <p:nvPr/>
              </p:nvPicPr>
              <p:blipFill>
                <a:blip r:embed="rId17"/>
                <a:stretch>
                  <a:fillRect/>
                </a:stretch>
              </p:blipFill>
              <p:spPr>
                <a:xfrm>
                  <a:off x="8482439" y="107654"/>
                  <a:ext cx="387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1D192376-8EF9-9216-D18C-2CF982AE391A}"/>
                    </a:ext>
                  </a:extLst>
                </p14:cNvPr>
                <p14:cNvContentPartPr/>
                <p14:nvPr/>
              </p14:nvContentPartPr>
              <p14:xfrm>
                <a:off x="8755679" y="248054"/>
                <a:ext cx="12960" cy="194760"/>
              </p14:xfrm>
            </p:contentPart>
          </mc:Choice>
          <mc:Fallback xmlns="">
            <p:pic>
              <p:nvPicPr>
                <p:cNvPr id="12" name="墨迹 11">
                  <a:extLst>
                    <a:ext uri="{FF2B5EF4-FFF2-40B4-BE49-F238E27FC236}">
                      <a16:creationId xmlns:a16="http://schemas.microsoft.com/office/drawing/2014/main" id="{1D192376-8EF9-9216-D18C-2CF982AE391A}"/>
                    </a:ext>
                  </a:extLst>
                </p:cNvPr>
                <p:cNvPicPr/>
                <p:nvPr/>
              </p:nvPicPr>
              <p:blipFill>
                <a:blip r:embed="rId19"/>
                <a:stretch>
                  <a:fillRect/>
                </a:stretch>
              </p:blipFill>
              <p:spPr>
                <a:xfrm>
                  <a:off x="8747039" y="239054"/>
                  <a:ext cx="30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9518ABA0-C652-11AC-7851-9F1038EC093D}"/>
                    </a:ext>
                  </a:extLst>
                </p14:cNvPr>
                <p14:cNvContentPartPr/>
                <p14:nvPr/>
              </p14:nvContentPartPr>
              <p14:xfrm>
                <a:off x="8798519" y="199454"/>
                <a:ext cx="149040" cy="125640"/>
              </p14:xfrm>
            </p:contentPart>
          </mc:Choice>
          <mc:Fallback xmlns="">
            <p:pic>
              <p:nvPicPr>
                <p:cNvPr id="14" name="墨迹 13">
                  <a:extLst>
                    <a:ext uri="{FF2B5EF4-FFF2-40B4-BE49-F238E27FC236}">
                      <a16:creationId xmlns:a16="http://schemas.microsoft.com/office/drawing/2014/main" id="{9518ABA0-C652-11AC-7851-9F1038EC093D}"/>
                    </a:ext>
                  </a:extLst>
                </p:cNvPr>
                <p:cNvPicPr/>
                <p:nvPr/>
              </p:nvPicPr>
              <p:blipFill>
                <a:blip r:embed="rId21"/>
                <a:stretch>
                  <a:fillRect/>
                </a:stretch>
              </p:blipFill>
              <p:spPr>
                <a:xfrm>
                  <a:off x="8789879" y="190814"/>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E8C5915A-FB60-92CC-2265-AAB77708236F}"/>
                    </a:ext>
                  </a:extLst>
                </p14:cNvPr>
                <p14:cNvContentPartPr/>
                <p14:nvPr/>
              </p14:nvContentPartPr>
              <p14:xfrm>
                <a:off x="9107399" y="138974"/>
                <a:ext cx="25200" cy="349560"/>
              </p14:xfrm>
            </p:contentPart>
          </mc:Choice>
          <mc:Fallback xmlns="">
            <p:pic>
              <p:nvPicPr>
                <p:cNvPr id="17" name="墨迹 16">
                  <a:extLst>
                    <a:ext uri="{FF2B5EF4-FFF2-40B4-BE49-F238E27FC236}">
                      <a16:creationId xmlns:a16="http://schemas.microsoft.com/office/drawing/2014/main" id="{E8C5915A-FB60-92CC-2265-AAB77708236F}"/>
                    </a:ext>
                  </a:extLst>
                </p:cNvPr>
                <p:cNvPicPr/>
                <p:nvPr/>
              </p:nvPicPr>
              <p:blipFill>
                <a:blip r:embed="rId23"/>
                <a:stretch>
                  <a:fillRect/>
                </a:stretch>
              </p:blipFill>
              <p:spPr>
                <a:xfrm>
                  <a:off x="9098759" y="129974"/>
                  <a:ext cx="42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5BCF492F-0B35-549C-65F7-B2769AB9BEF3}"/>
                    </a:ext>
                  </a:extLst>
                </p14:cNvPr>
                <p14:cNvContentPartPr/>
                <p14:nvPr/>
              </p14:nvContentPartPr>
              <p14:xfrm>
                <a:off x="9125759" y="108374"/>
                <a:ext cx="357480" cy="412560"/>
              </p14:xfrm>
            </p:contentPart>
          </mc:Choice>
          <mc:Fallback xmlns="">
            <p:pic>
              <p:nvPicPr>
                <p:cNvPr id="22" name="墨迹 21">
                  <a:extLst>
                    <a:ext uri="{FF2B5EF4-FFF2-40B4-BE49-F238E27FC236}">
                      <a16:creationId xmlns:a16="http://schemas.microsoft.com/office/drawing/2014/main" id="{5BCF492F-0B35-549C-65F7-B2769AB9BEF3}"/>
                    </a:ext>
                  </a:extLst>
                </p:cNvPr>
                <p:cNvPicPr/>
                <p:nvPr/>
              </p:nvPicPr>
              <p:blipFill>
                <a:blip r:embed="rId25"/>
                <a:stretch>
                  <a:fillRect/>
                </a:stretch>
              </p:blipFill>
              <p:spPr>
                <a:xfrm>
                  <a:off x="9117119" y="99734"/>
                  <a:ext cx="37512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43FEEB3D-905F-CC25-AE34-CE95653F7D13}"/>
                    </a:ext>
                  </a:extLst>
                </p14:cNvPr>
                <p14:cNvContentPartPr/>
                <p14:nvPr/>
              </p14:nvContentPartPr>
              <p14:xfrm>
                <a:off x="9232319" y="240854"/>
                <a:ext cx="131400" cy="49680"/>
              </p14:xfrm>
            </p:contentPart>
          </mc:Choice>
          <mc:Fallback xmlns="">
            <p:pic>
              <p:nvPicPr>
                <p:cNvPr id="23" name="墨迹 22">
                  <a:extLst>
                    <a:ext uri="{FF2B5EF4-FFF2-40B4-BE49-F238E27FC236}">
                      <a16:creationId xmlns:a16="http://schemas.microsoft.com/office/drawing/2014/main" id="{43FEEB3D-905F-CC25-AE34-CE95653F7D13}"/>
                    </a:ext>
                  </a:extLst>
                </p:cNvPr>
                <p:cNvPicPr/>
                <p:nvPr/>
              </p:nvPicPr>
              <p:blipFill>
                <a:blip r:embed="rId27"/>
                <a:stretch>
                  <a:fillRect/>
                </a:stretch>
              </p:blipFill>
              <p:spPr>
                <a:xfrm>
                  <a:off x="9223679" y="232214"/>
                  <a:ext cx="1490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a:extLst>
                    <a:ext uri="{FF2B5EF4-FFF2-40B4-BE49-F238E27FC236}">
                      <a16:creationId xmlns:a16="http://schemas.microsoft.com/office/drawing/2014/main" id="{32EA4386-EB56-D940-B696-66B198003292}"/>
                    </a:ext>
                  </a:extLst>
                </p14:cNvPr>
                <p14:cNvContentPartPr/>
                <p14:nvPr/>
              </p14:nvContentPartPr>
              <p14:xfrm>
                <a:off x="9186239" y="313934"/>
                <a:ext cx="186840" cy="31320"/>
              </p14:xfrm>
            </p:contentPart>
          </mc:Choice>
          <mc:Fallback xmlns="">
            <p:pic>
              <p:nvPicPr>
                <p:cNvPr id="24" name="墨迹 23">
                  <a:extLst>
                    <a:ext uri="{FF2B5EF4-FFF2-40B4-BE49-F238E27FC236}">
                      <a16:creationId xmlns:a16="http://schemas.microsoft.com/office/drawing/2014/main" id="{32EA4386-EB56-D940-B696-66B198003292}"/>
                    </a:ext>
                  </a:extLst>
                </p:cNvPr>
                <p:cNvPicPr/>
                <p:nvPr/>
              </p:nvPicPr>
              <p:blipFill>
                <a:blip r:embed="rId29"/>
                <a:stretch>
                  <a:fillRect/>
                </a:stretch>
              </p:blipFill>
              <p:spPr>
                <a:xfrm>
                  <a:off x="9177239" y="304934"/>
                  <a:ext cx="204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a:extLst>
                    <a:ext uri="{FF2B5EF4-FFF2-40B4-BE49-F238E27FC236}">
                      <a16:creationId xmlns:a16="http://schemas.microsoft.com/office/drawing/2014/main" id="{33F49B4E-696E-879F-F378-AB6B0BEEFB5F}"/>
                    </a:ext>
                  </a:extLst>
                </p14:cNvPr>
                <p14:cNvContentPartPr/>
                <p14:nvPr/>
              </p14:nvContentPartPr>
              <p14:xfrm>
                <a:off x="9301079" y="187214"/>
                <a:ext cx="12600" cy="260280"/>
              </p14:xfrm>
            </p:contentPart>
          </mc:Choice>
          <mc:Fallback xmlns="">
            <p:pic>
              <p:nvPicPr>
                <p:cNvPr id="25" name="墨迹 24">
                  <a:extLst>
                    <a:ext uri="{FF2B5EF4-FFF2-40B4-BE49-F238E27FC236}">
                      <a16:creationId xmlns:a16="http://schemas.microsoft.com/office/drawing/2014/main" id="{33F49B4E-696E-879F-F378-AB6B0BEEFB5F}"/>
                    </a:ext>
                  </a:extLst>
                </p:cNvPr>
                <p:cNvPicPr/>
                <p:nvPr/>
              </p:nvPicPr>
              <p:blipFill>
                <a:blip r:embed="rId31"/>
                <a:stretch>
                  <a:fillRect/>
                </a:stretch>
              </p:blipFill>
              <p:spPr>
                <a:xfrm>
                  <a:off x="9292079" y="178574"/>
                  <a:ext cx="30240" cy="277920"/>
                </a:xfrm>
                <a:prstGeom prst="rect">
                  <a:avLst/>
                </a:prstGeom>
              </p:spPr>
            </p:pic>
          </mc:Fallback>
        </mc:AlternateContent>
      </p:grpSp>
    </p:spTree>
    <p:extLst>
      <p:ext uri="{BB962C8B-B14F-4D97-AF65-F5344CB8AC3E}">
        <p14:creationId xmlns:p14="http://schemas.microsoft.com/office/powerpoint/2010/main" val="37416768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6921</TotalTime>
  <Words>1763</Words>
  <Application>Microsoft Office PowerPoint</Application>
  <PresentationFormat>宽屏</PresentationFormat>
  <Paragraphs>162</Paragraphs>
  <Slides>46</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等线</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21</cp:revision>
  <dcterms:created xsi:type="dcterms:W3CDTF">2024-05-26T14:37:03Z</dcterms:created>
  <dcterms:modified xsi:type="dcterms:W3CDTF">2024-05-31T14:49:11Z</dcterms:modified>
</cp:coreProperties>
</file>